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708" r:id="rId1"/>
    <p:sldMasterId id="2147483735" r:id="rId2"/>
  </p:sldMasterIdLst>
  <p:notesMasterIdLst>
    <p:notesMasterId r:id="rId17"/>
  </p:notesMasterIdLst>
  <p:handoutMasterIdLst>
    <p:handoutMasterId r:id="rId18"/>
  </p:handoutMasterIdLst>
  <p:sldIdLst>
    <p:sldId id="270" r:id="rId3"/>
    <p:sldId id="290" r:id="rId4"/>
    <p:sldId id="291" r:id="rId5"/>
    <p:sldId id="298" r:id="rId6"/>
    <p:sldId id="297" r:id="rId7"/>
    <p:sldId id="287" r:id="rId8"/>
    <p:sldId id="286" r:id="rId9"/>
    <p:sldId id="285" r:id="rId10"/>
    <p:sldId id="292" r:id="rId11"/>
    <p:sldId id="293" r:id="rId12"/>
    <p:sldId id="294" r:id="rId13"/>
    <p:sldId id="295" r:id="rId14"/>
    <p:sldId id="296" r:id="rId15"/>
    <p:sldId id="274" r:id="rId16"/>
  </p:sldIdLst>
  <p:sldSz cx="9144000" cy="5143500" type="screen16x9"/>
  <p:notesSz cx="6858000" cy="9144000"/>
  <p:embeddedFontLst>
    <p:embeddedFont>
      <p:font typeface="Barlow" panose="00000500000000000000" pitchFamily="2" charset="0"/>
      <p:regular r:id="rId19"/>
      <p:bold r:id="rId20"/>
      <p:italic r:id="rId21"/>
      <p:boldItalic r:id="rId22"/>
    </p:embeddedFont>
    <p:embeddedFont>
      <p:font typeface="Barlow Condensed Medium" panose="00000606000000000000" pitchFamily="2" charset="0"/>
      <p:regular r:id="rId23"/>
      <p:italic r:id="rId24"/>
    </p:embeddedFont>
    <p:embeddedFont>
      <p:font typeface="Barlow ExtraLight" panose="00000300000000000000" pitchFamily="2" charset="0"/>
      <p:regular r:id="rId25"/>
      <p:italic r:id="rId26"/>
    </p:embeddedFont>
    <p:embeddedFont>
      <p:font typeface="Barlow Light" panose="00000400000000000000" pitchFamily="2" charset="0"/>
      <p:regular r:id="rId27"/>
      <p:italic r:id="rId28"/>
    </p:embeddedFont>
    <p:embeddedFont>
      <p:font typeface="Barlow Medium" panose="00000600000000000000" pitchFamily="2" charset="0"/>
      <p:regular r:id="rId29"/>
      <p:italic r:id="rId30"/>
    </p:embeddedFont>
    <p:embeddedFont>
      <p:font typeface="Barlow Thin" panose="00000300000000000000" pitchFamily="2" charset="0"/>
      <p:regular r:id="rId31"/>
      <p:italic r:id="rId32"/>
    </p:embeddedFont>
    <p:embeddedFont>
      <p:font typeface="Bison Bold" panose="020B0604020202020204" charset="0"/>
      <p:regular r:id="rId33"/>
      <p:bold r:id="rId34"/>
      <p:italic r:id="rId35"/>
      <p:boldItalic r:id="rId36"/>
    </p:embeddedFont>
    <p:embeddedFont>
      <p:font typeface="Bison DemiBold" panose="020B0604020202020204" charset="0"/>
      <p:regular r:id="rId37"/>
      <p:bold r:id="rId38"/>
      <p:italic r:id="rId39"/>
      <p:boldItalic r:id="rId40"/>
    </p:embeddedFont>
  </p:embeddedFontLst>
  <p:defaultTextStyle>
    <a:defPPr>
      <a:defRPr lang="en-US"/>
    </a:defPPr>
    <a:lvl1pPr marL="0" algn="l" defTabSz="389615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1pPr>
    <a:lvl2pPr marL="389615" algn="l" defTabSz="389615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2pPr>
    <a:lvl3pPr marL="779229" algn="l" defTabSz="389615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3pPr>
    <a:lvl4pPr marL="1168843" algn="l" defTabSz="389615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4pPr>
    <a:lvl5pPr marL="1558458" algn="l" defTabSz="389615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5pPr>
    <a:lvl6pPr marL="1948072" algn="l" defTabSz="389615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6pPr>
    <a:lvl7pPr marL="2337687" algn="l" defTabSz="389615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7pPr>
    <a:lvl8pPr marL="2727302" algn="l" defTabSz="389615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8pPr>
    <a:lvl9pPr marL="3116916" algn="l" defTabSz="389615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E67"/>
    <a:srgbClr val="C93E48"/>
    <a:srgbClr val="C83F48"/>
    <a:srgbClr val="CB53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EB6150-2B01-4D5A-B5D2-15C536512566}" v="4" dt="2026-09-01T08:50:08.2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825"/>
    <p:restoredTop sz="96331"/>
  </p:normalViewPr>
  <p:slideViewPr>
    <p:cSldViewPr snapToGrid="0">
      <p:cViewPr varScale="1">
        <p:scale>
          <a:sx n="74" d="100"/>
          <a:sy n="74" d="100"/>
        </p:scale>
        <p:origin x="1380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61" d="100"/>
          <a:sy n="161" d="100"/>
        </p:scale>
        <p:origin x="558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viewProps" Target="viewProps.xml"/><Relationship Id="rId47" Type="http://schemas.openxmlformats.org/officeDocument/2006/relationships/customXml" Target="../customXml/item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11.fntdata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font" Target="fonts/font22.fntdata"/><Relationship Id="rId45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49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theme" Target="theme/theme1.xml"/><Relationship Id="rId48" Type="http://schemas.openxmlformats.org/officeDocument/2006/relationships/customXml" Target="../customXml/item2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Relationship Id="rId46" Type="http://schemas.microsoft.com/office/2015/10/relationships/revisionInfo" Target="revisionInfo.xml"/><Relationship Id="rId20" Type="http://schemas.openxmlformats.org/officeDocument/2006/relationships/font" Target="fonts/font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stan HORREAUX" userId="af0357d0-9ee4-48ac-a243-a45fef00cfe3" providerId="ADAL" clId="{1AE789FB-C79F-42E9-897F-C980F60497EA}"/>
    <pc:docChg chg="undo custSel addSld delSld modSld sldOrd modMainMaster">
      <pc:chgData name="Tristan HORREAUX" userId="af0357d0-9ee4-48ac-a243-a45fef00cfe3" providerId="ADAL" clId="{1AE789FB-C79F-42E9-897F-C980F60497EA}" dt="2026-09-01T08:53:40.145" v="18" actId="47"/>
      <pc:docMkLst>
        <pc:docMk/>
      </pc:docMkLst>
      <pc:sldChg chg="add del">
        <pc:chgData name="Tristan HORREAUX" userId="af0357d0-9ee4-48ac-a243-a45fef00cfe3" providerId="ADAL" clId="{1AE789FB-C79F-42E9-897F-C980F60497EA}" dt="2026-09-01T08:53:40.145" v="18" actId="47"/>
        <pc:sldMkLst>
          <pc:docMk/>
          <pc:sldMk cId="3314514889" sldId="289"/>
        </pc:sldMkLst>
      </pc:sldChg>
      <pc:sldChg chg="add ord">
        <pc:chgData name="Tristan HORREAUX" userId="af0357d0-9ee4-48ac-a243-a45fef00cfe3" providerId="ADAL" clId="{1AE789FB-C79F-42E9-897F-C980F60497EA}" dt="2026-09-01T08:49:04.969" v="2"/>
        <pc:sldMkLst>
          <pc:docMk/>
          <pc:sldMk cId="2405333764" sldId="297"/>
        </pc:sldMkLst>
      </pc:sldChg>
      <pc:sldChg chg="add ord">
        <pc:chgData name="Tristan HORREAUX" userId="af0357d0-9ee4-48ac-a243-a45fef00cfe3" providerId="ADAL" clId="{1AE789FB-C79F-42E9-897F-C980F60497EA}" dt="2026-09-01T08:51:22.243" v="15"/>
        <pc:sldMkLst>
          <pc:docMk/>
          <pc:sldMk cId="231544004" sldId="298"/>
        </pc:sldMkLst>
      </pc:sldChg>
      <pc:sldChg chg="add del">
        <pc:chgData name="Tristan HORREAUX" userId="af0357d0-9ee4-48ac-a243-a45fef00cfe3" providerId="ADAL" clId="{1AE789FB-C79F-42E9-897F-C980F60497EA}" dt="2026-09-01T08:49:44.710" v="4"/>
        <pc:sldMkLst>
          <pc:docMk/>
          <pc:sldMk cId="2555303456" sldId="298"/>
        </pc:sldMkLst>
      </pc:sldChg>
      <pc:sldMasterChg chg="modSldLayout">
        <pc:chgData name="Tristan HORREAUX" userId="af0357d0-9ee4-48ac-a243-a45fef00cfe3" providerId="ADAL" clId="{1AE789FB-C79F-42E9-897F-C980F60497EA}" dt="2026-09-01T08:51:10.458" v="13" actId="20577"/>
        <pc:sldMasterMkLst>
          <pc:docMk/>
          <pc:sldMasterMk cId="2842378222" sldId="2147483735"/>
        </pc:sldMasterMkLst>
        <pc:sldLayoutChg chg="modSp mod">
          <pc:chgData name="Tristan HORREAUX" userId="af0357d0-9ee4-48ac-a243-a45fef00cfe3" providerId="ADAL" clId="{1AE789FB-C79F-42E9-897F-C980F60497EA}" dt="2026-09-01T08:50:52.484" v="8" actId="20577"/>
          <pc:sldLayoutMkLst>
            <pc:docMk/>
            <pc:sldMasterMk cId="2842378222" sldId="2147483735"/>
            <pc:sldLayoutMk cId="3093234008" sldId="2147483782"/>
          </pc:sldLayoutMkLst>
          <pc:spChg chg="mod">
            <ac:chgData name="Tristan HORREAUX" userId="af0357d0-9ee4-48ac-a243-a45fef00cfe3" providerId="ADAL" clId="{1AE789FB-C79F-42E9-897F-C980F60497EA}" dt="2026-09-01T08:50:52.484" v="8" actId="20577"/>
            <ac:spMkLst>
              <pc:docMk/>
              <pc:sldMasterMk cId="2842378222" sldId="2147483735"/>
              <pc:sldLayoutMk cId="3093234008" sldId="2147483782"/>
              <ac:spMk id="2" creationId="{00000000-0000-0000-0000-000000000000}"/>
            </ac:spMkLst>
          </pc:spChg>
        </pc:sldLayoutChg>
        <pc:sldLayoutChg chg="modSp mod">
          <pc:chgData name="Tristan HORREAUX" userId="af0357d0-9ee4-48ac-a243-a45fef00cfe3" providerId="ADAL" clId="{1AE789FB-C79F-42E9-897F-C980F60497EA}" dt="2026-09-01T08:51:10.458" v="13" actId="20577"/>
          <pc:sldLayoutMkLst>
            <pc:docMk/>
            <pc:sldMasterMk cId="2842378222" sldId="2147483735"/>
            <pc:sldLayoutMk cId="1954658113" sldId="2147483783"/>
          </pc:sldLayoutMkLst>
          <pc:spChg chg="mod">
            <ac:chgData name="Tristan HORREAUX" userId="af0357d0-9ee4-48ac-a243-a45fef00cfe3" providerId="ADAL" clId="{1AE789FB-C79F-42E9-897F-C980F60497EA}" dt="2026-09-01T08:51:10.458" v="13" actId="20577"/>
            <ac:spMkLst>
              <pc:docMk/>
              <pc:sldMasterMk cId="2842378222" sldId="2147483735"/>
              <pc:sldLayoutMk cId="1954658113" sldId="2147483783"/>
              <ac:spMk id="2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768A351-C816-317C-7DD6-A7B360712D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12B24E1-84F5-25F5-84B5-D08764556E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A2A56-4E54-EE4A-B957-3E7940874E2D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03905AA-E244-7C8F-E56A-197549CD2C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0ECFF1D-2AAD-45E2-64F6-EB44B986837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B237DE-687B-AA42-B405-296AFA965D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4656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E9286-3349-B14F-8AD1-0E0D687CE2E9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4AFCD-5BEC-6C42-A0EF-FD9B17B7ED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2791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79229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1pPr>
    <a:lvl2pPr marL="389615" algn="l" defTabSz="779229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2pPr>
    <a:lvl3pPr marL="779229" algn="l" defTabSz="779229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3pPr>
    <a:lvl4pPr marL="1168843" algn="l" defTabSz="779229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4pPr>
    <a:lvl5pPr marL="1558458" algn="l" defTabSz="779229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5pPr>
    <a:lvl6pPr marL="1948072" algn="l" defTabSz="779229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6pPr>
    <a:lvl7pPr marL="2337687" algn="l" defTabSz="779229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7pPr>
    <a:lvl8pPr marL="2727302" algn="l" defTabSz="779229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8pPr>
    <a:lvl9pPr marL="3116916" algn="l" defTabSz="779229" rtl="0" eaLnBrk="1" latinLnBrk="0" hangingPunct="1">
      <a:defRPr sz="102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82EB5CD-3312-C220-A1E2-F9122E00CD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 l="3171" t="-256" r="3171" b="4069"/>
          <a:stretch>
            <a:fillRect/>
          </a:stretch>
        </p:blipFill>
        <p:spPr>
          <a:xfrm>
            <a:off x="-9815" y="0"/>
            <a:ext cx="9163629" cy="515454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C5A7289-2A40-F87E-400E-C24321F608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8319" y="1136291"/>
            <a:ext cx="6858000" cy="106910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 b="1" i="0">
                <a:solidFill>
                  <a:schemeClr val="bg1"/>
                </a:solidFill>
                <a:latin typeface="Bison Bold" pitchFamily="2" charset="77"/>
              </a:defRPr>
            </a:lvl1pPr>
          </a:lstStyle>
          <a:p>
            <a:r>
              <a:rPr lang="fr-FR" dirty="0"/>
              <a:t>TITRE 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FD8A75F3-A642-4CFA-71BA-80651AAE25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62" y="2016166"/>
            <a:ext cx="6858000" cy="585536"/>
          </a:xfrm>
        </p:spPr>
        <p:txBody>
          <a:bodyPr>
            <a:noAutofit/>
          </a:bodyPr>
          <a:lstStyle>
            <a:lvl1pPr>
              <a:buNone/>
              <a:defRPr sz="4400" b="1" i="0">
                <a:solidFill>
                  <a:schemeClr val="bg1"/>
                </a:solidFill>
                <a:latin typeface="Bison DemiBold" pitchFamily="2" charset="77"/>
              </a:defRPr>
            </a:lvl1pPr>
          </a:lstStyle>
          <a:p>
            <a:pPr lvl="0"/>
            <a:r>
              <a:rPr lang="fr-FR" dirty="0"/>
              <a:t>Sous titre (ou suite du titre)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62065E5-40CC-146E-90B5-45D084730C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483" y="2677474"/>
            <a:ext cx="6455381" cy="336947"/>
          </a:xfrm>
        </p:spPr>
        <p:txBody>
          <a:bodyPr/>
          <a:lstStyle>
            <a:lvl1pPr marL="0" indent="0" algn="l">
              <a:buNone/>
              <a:defRPr sz="1763" b="0" i="0" cap="all" spc="75" baseline="0">
                <a:solidFill>
                  <a:schemeClr val="bg1"/>
                </a:solidFill>
                <a:latin typeface="Barlow Thin" pitchFamily="2" charset="77"/>
                <a:ea typeface="Helvetica Neue Thin" panose="020B0403020202020204" pitchFamily="34" charset="0"/>
                <a:cs typeface="Helvetica Neue" panose="02000503000000020004" pitchFamily="2" charset="0"/>
              </a:defRPr>
            </a:lvl1pPr>
            <a:lvl2pPr marL="335747" indent="0" algn="ctr">
              <a:buNone/>
              <a:defRPr sz="1469"/>
            </a:lvl2pPr>
            <a:lvl3pPr marL="671495" indent="0" algn="ctr">
              <a:buNone/>
              <a:defRPr sz="1322"/>
            </a:lvl3pPr>
            <a:lvl4pPr marL="1007243" indent="0" algn="ctr">
              <a:buNone/>
              <a:defRPr sz="1175"/>
            </a:lvl4pPr>
            <a:lvl5pPr marL="1342990" indent="0" algn="ctr">
              <a:buNone/>
              <a:defRPr sz="1175"/>
            </a:lvl5pPr>
            <a:lvl6pPr marL="1678737" indent="0" algn="ctr">
              <a:buNone/>
              <a:defRPr sz="1175"/>
            </a:lvl6pPr>
            <a:lvl7pPr marL="2014485" indent="0" algn="ctr">
              <a:buNone/>
              <a:defRPr sz="1175"/>
            </a:lvl7pPr>
            <a:lvl8pPr marL="2350232" indent="0" algn="ctr">
              <a:buNone/>
              <a:defRPr sz="1175"/>
            </a:lvl8pPr>
            <a:lvl9pPr marL="2685980" indent="0" algn="ctr">
              <a:buNone/>
              <a:defRPr sz="1175"/>
            </a:lvl9pPr>
          </a:lstStyle>
          <a:p>
            <a:r>
              <a:rPr lang="fr-FR" dirty="0"/>
              <a:t>DATE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4BD535CD-1203-5096-C266-A89BE1984081}"/>
              </a:ext>
            </a:extLst>
          </p:cNvPr>
          <p:cNvCxnSpPr>
            <a:cxnSpLocks/>
          </p:cNvCxnSpPr>
          <p:nvPr userDrawn="1"/>
        </p:nvCxnSpPr>
        <p:spPr>
          <a:xfrm>
            <a:off x="579957" y="2746976"/>
            <a:ext cx="0" cy="442792"/>
          </a:xfrm>
          <a:prstGeom prst="line">
            <a:avLst/>
          </a:prstGeom>
          <a:ln>
            <a:solidFill>
              <a:srgbClr val="C93E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BB54A5EA-8615-F665-413A-B82521341F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6898" y="4203582"/>
            <a:ext cx="1510932" cy="836991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F4BD43AD-BA25-6738-45EB-B1EB6B038D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077" y="3002301"/>
            <a:ext cx="6064676" cy="358775"/>
          </a:xfrm>
        </p:spPr>
        <p:txBody>
          <a:bodyPr/>
          <a:lstStyle>
            <a:lvl1pPr>
              <a:defRPr sz="1230" b="0" i="0" cap="all" spc="60" baseline="0">
                <a:latin typeface="Barlow Thin" pitchFamily="2" charset="77"/>
              </a:defRPr>
            </a:lvl1pPr>
          </a:lstStyle>
          <a:p>
            <a:pPr lvl="0"/>
            <a:r>
              <a:rPr lang="fr-FR" dirty="0"/>
              <a:t>Lieu, événement</a:t>
            </a:r>
          </a:p>
        </p:txBody>
      </p:sp>
    </p:spTree>
    <p:extLst>
      <p:ext uri="{BB962C8B-B14F-4D97-AF65-F5344CB8AC3E}">
        <p14:creationId xmlns:p14="http://schemas.microsoft.com/office/powerpoint/2010/main" val="1690676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u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FE58A4F-A88B-2DE3-5E7D-4ADEE9BF56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450" y="463673"/>
            <a:ext cx="5191074" cy="312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66133E02-1EC2-0092-E4DA-66CFA350418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8125" y="1033030"/>
            <a:ext cx="5089051" cy="1646576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F3E32622-6305-11D7-7D26-25848D1F7C6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8125" y="2940154"/>
            <a:ext cx="5089051" cy="1646576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" name="Espace réservé pour une image  8">
            <a:extLst>
              <a:ext uri="{FF2B5EF4-FFF2-40B4-BE49-F238E27FC236}">
                <a16:creationId xmlns:a16="http://schemas.microsoft.com/office/drawing/2014/main" id="{ED281F59-01ED-1692-5B77-EF65805A8A57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486139" y="1029372"/>
            <a:ext cx="3304025" cy="1653892"/>
          </a:xfrm>
          <a:custGeom>
            <a:avLst/>
            <a:gdLst>
              <a:gd name="csX0" fmla="*/ 550609 w 3303588"/>
              <a:gd name="csY0" fmla="*/ 0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550609 w 3303588"/>
              <a:gd name="csY8" fmla="*/ 0 h 3571875"/>
              <a:gd name="csX0" fmla="*/ 137592 w 3431932"/>
              <a:gd name="csY0" fmla="*/ 0 h 3576425"/>
              <a:gd name="csX1" fmla="*/ 3431932 w 3431932"/>
              <a:gd name="csY1" fmla="*/ 4550 h 3576425"/>
              <a:gd name="csX2" fmla="*/ 3431932 w 3431932"/>
              <a:gd name="csY2" fmla="*/ 4550 h 3576425"/>
              <a:gd name="csX3" fmla="*/ 3431932 w 3431932"/>
              <a:gd name="csY3" fmla="*/ 3025816 h 3576425"/>
              <a:gd name="csX4" fmla="*/ 2881323 w 3431932"/>
              <a:gd name="csY4" fmla="*/ 3576425 h 3576425"/>
              <a:gd name="csX5" fmla="*/ 128344 w 3431932"/>
              <a:gd name="csY5" fmla="*/ 3576425 h 3576425"/>
              <a:gd name="csX6" fmla="*/ 128344 w 3431932"/>
              <a:gd name="csY6" fmla="*/ 3576425 h 3576425"/>
              <a:gd name="csX7" fmla="*/ 128344 w 3431932"/>
              <a:gd name="csY7" fmla="*/ 555159 h 3576425"/>
              <a:gd name="csX8" fmla="*/ 137592 w 3431932"/>
              <a:gd name="csY8" fmla="*/ 0 h 3576425"/>
              <a:gd name="csX0" fmla="*/ 9248 w 3303588"/>
              <a:gd name="csY0" fmla="*/ 0 h 3576425"/>
              <a:gd name="csX1" fmla="*/ 3303588 w 3303588"/>
              <a:gd name="csY1" fmla="*/ 4550 h 3576425"/>
              <a:gd name="csX2" fmla="*/ 3303588 w 3303588"/>
              <a:gd name="csY2" fmla="*/ 4550 h 3576425"/>
              <a:gd name="csX3" fmla="*/ 3303588 w 3303588"/>
              <a:gd name="csY3" fmla="*/ 3025816 h 3576425"/>
              <a:gd name="csX4" fmla="*/ 2752979 w 3303588"/>
              <a:gd name="csY4" fmla="*/ 3576425 h 3576425"/>
              <a:gd name="csX5" fmla="*/ 0 w 3303588"/>
              <a:gd name="csY5" fmla="*/ 3576425 h 3576425"/>
              <a:gd name="csX6" fmla="*/ 0 w 3303588"/>
              <a:gd name="csY6" fmla="*/ 3576425 h 3576425"/>
              <a:gd name="csX7" fmla="*/ 0 w 3303588"/>
              <a:gd name="csY7" fmla="*/ 555159 h 3576425"/>
              <a:gd name="csX8" fmla="*/ 9248 w 3303588"/>
              <a:gd name="csY8" fmla="*/ 0 h 3576425"/>
              <a:gd name="csX0" fmla="*/ 2853 w 3310841"/>
              <a:gd name="csY0" fmla="*/ 0 h 3571876"/>
              <a:gd name="csX1" fmla="*/ 3310841 w 3310841"/>
              <a:gd name="csY1" fmla="*/ 1 h 3571876"/>
              <a:gd name="csX2" fmla="*/ 3310841 w 3310841"/>
              <a:gd name="csY2" fmla="*/ 1 h 3571876"/>
              <a:gd name="csX3" fmla="*/ 3310841 w 3310841"/>
              <a:gd name="csY3" fmla="*/ 3021267 h 3571876"/>
              <a:gd name="csX4" fmla="*/ 2760232 w 3310841"/>
              <a:gd name="csY4" fmla="*/ 3571876 h 3571876"/>
              <a:gd name="csX5" fmla="*/ 7253 w 3310841"/>
              <a:gd name="csY5" fmla="*/ 3571876 h 3571876"/>
              <a:gd name="csX6" fmla="*/ 7253 w 3310841"/>
              <a:gd name="csY6" fmla="*/ 3571876 h 3571876"/>
              <a:gd name="csX7" fmla="*/ 7253 w 3310841"/>
              <a:gd name="csY7" fmla="*/ 550610 h 3571876"/>
              <a:gd name="csX8" fmla="*/ 2853 w 3310841"/>
              <a:gd name="csY8" fmla="*/ 0 h 3571876"/>
              <a:gd name="csX0" fmla="*/ 0 w 3307988"/>
              <a:gd name="csY0" fmla="*/ 0 h 3571876"/>
              <a:gd name="csX1" fmla="*/ 3307988 w 3307988"/>
              <a:gd name="csY1" fmla="*/ 1 h 3571876"/>
              <a:gd name="csX2" fmla="*/ 3307988 w 3307988"/>
              <a:gd name="csY2" fmla="*/ 1 h 3571876"/>
              <a:gd name="csX3" fmla="*/ 3307988 w 3307988"/>
              <a:gd name="csY3" fmla="*/ 3021267 h 3571876"/>
              <a:gd name="csX4" fmla="*/ 2757379 w 3307988"/>
              <a:gd name="csY4" fmla="*/ 3571876 h 3571876"/>
              <a:gd name="csX5" fmla="*/ 4400 w 3307988"/>
              <a:gd name="csY5" fmla="*/ 3571876 h 3571876"/>
              <a:gd name="csX6" fmla="*/ 4400 w 3307988"/>
              <a:gd name="csY6" fmla="*/ 3571876 h 3571876"/>
              <a:gd name="csX7" fmla="*/ 4400 w 3307988"/>
              <a:gd name="csY7" fmla="*/ 550610 h 3571876"/>
              <a:gd name="csX8" fmla="*/ 0 w 3307988"/>
              <a:gd name="csY8" fmla="*/ 0 h 3571876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4698 w 3303588"/>
              <a:gd name="csY8" fmla="*/ 4548 h 3571875"/>
              <a:gd name="csX0" fmla="*/ 5507 w 3304397"/>
              <a:gd name="csY0" fmla="*/ 4548 h 3571875"/>
              <a:gd name="csX1" fmla="*/ 3304397 w 3304397"/>
              <a:gd name="csY1" fmla="*/ 0 h 3571875"/>
              <a:gd name="csX2" fmla="*/ 3304397 w 3304397"/>
              <a:gd name="csY2" fmla="*/ 0 h 3571875"/>
              <a:gd name="csX3" fmla="*/ 3304397 w 3304397"/>
              <a:gd name="csY3" fmla="*/ 3021266 h 3571875"/>
              <a:gd name="csX4" fmla="*/ 2753788 w 3304397"/>
              <a:gd name="csY4" fmla="*/ 3571875 h 3571875"/>
              <a:gd name="csX5" fmla="*/ 809 w 3304397"/>
              <a:gd name="csY5" fmla="*/ 3571875 h 3571875"/>
              <a:gd name="csX6" fmla="*/ 809 w 3304397"/>
              <a:gd name="csY6" fmla="*/ 3571875 h 3571875"/>
              <a:gd name="csX7" fmla="*/ 809 w 3304397"/>
              <a:gd name="csY7" fmla="*/ 550609 h 3571875"/>
              <a:gd name="csX8" fmla="*/ 5507 w 3304397"/>
              <a:gd name="csY8" fmla="*/ 4548 h 3571875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4548 h 3571875"/>
              <a:gd name="csX0" fmla="*/ 149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149 w 3303588"/>
              <a:gd name="csY7" fmla="*/ 1933431 h 3571875"/>
              <a:gd name="csX0" fmla="*/ 82036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82036 w 3303588"/>
              <a:gd name="csY7" fmla="*/ 1933431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15236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37982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71849"/>
              <a:gd name="csY0" fmla="*/ 1928882 h 3571875"/>
              <a:gd name="csX1" fmla="*/ 3303588 w 3371849"/>
              <a:gd name="csY1" fmla="*/ 0 h 3571875"/>
              <a:gd name="csX2" fmla="*/ 3371826 w 3371849"/>
              <a:gd name="csY2" fmla="*/ 1928883 h 3571875"/>
              <a:gd name="csX3" fmla="*/ 3303588 w 3371849"/>
              <a:gd name="csY3" fmla="*/ 3021266 h 3571875"/>
              <a:gd name="csX4" fmla="*/ 2752979 w 3371849"/>
              <a:gd name="csY4" fmla="*/ 3571875 h 3571875"/>
              <a:gd name="csX5" fmla="*/ 0 w 3371849"/>
              <a:gd name="csY5" fmla="*/ 3571875 h 3571875"/>
              <a:gd name="csX6" fmla="*/ 0 w 3371849"/>
              <a:gd name="csY6" fmla="*/ 3571875 h 3571875"/>
              <a:gd name="csX7" fmla="*/ 4698 w 3371849"/>
              <a:gd name="csY7" fmla="*/ 1928882 h 3571875"/>
              <a:gd name="csX0" fmla="*/ 4698 w 3304025"/>
              <a:gd name="csY0" fmla="*/ 1928882 h 3571875"/>
              <a:gd name="csX1" fmla="*/ 3303588 w 3304025"/>
              <a:gd name="csY1" fmla="*/ 0 h 3571875"/>
              <a:gd name="csX2" fmla="*/ 3303588 w 3304025"/>
              <a:gd name="csY2" fmla="*/ 1937982 h 3571875"/>
              <a:gd name="csX3" fmla="*/ 3303588 w 3304025"/>
              <a:gd name="csY3" fmla="*/ 3021266 h 3571875"/>
              <a:gd name="csX4" fmla="*/ 2752979 w 3304025"/>
              <a:gd name="csY4" fmla="*/ 3571875 h 3571875"/>
              <a:gd name="csX5" fmla="*/ 0 w 3304025"/>
              <a:gd name="csY5" fmla="*/ 3571875 h 3571875"/>
              <a:gd name="csX6" fmla="*/ 0 w 3304025"/>
              <a:gd name="csY6" fmla="*/ 3571875 h 3571875"/>
              <a:gd name="csX7" fmla="*/ 4698 w 3304025"/>
              <a:gd name="csY7" fmla="*/ 1928882 h 3571875"/>
              <a:gd name="csX0" fmla="*/ 4698 w 3304025"/>
              <a:gd name="csY0" fmla="*/ 0 h 1642993"/>
              <a:gd name="csX1" fmla="*/ 3303588 w 3304025"/>
              <a:gd name="csY1" fmla="*/ 9100 h 1642993"/>
              <a:gd name="csX2" fmla="*/ 3303588 w 3304025"/>
              <a:gd name="csY2" fmla="*/ 1092384 h 1642993"/>
              <a:gd name="csX3" fmla="*/ 2752979 w 3304025"/>
              <a:gd name="csY3" fmla="*/ 1642993 h 1642993"/>
              <a:gd name="csX4" fmla="*/ 0 w 3304025"/>
              <a:gd name="csY4" fmla="*/ 1642993 h 1642993"/>
              <a:gd name="csX5" fmla="*/ 0 w 3304025"/>
              <a:gd name="csY5" fmla="*/ 1642993 h 1642993"/>
              <a:gd name="csX6" fmla="*/ 4698 w 3304025"/>
              <a:gd name="csY6" fmla="*/ 0 h 1642993"/>
              <a:gd name="csX0" fmla="*/ 4698 w 3304025"/>
              <a:gd name="csY0" fmla="*/ 9097 h 1652090"/>
              <a:gd name="csX1" fmla="*/ 3303588 w 3304025"/>
              <a:gd name="csY1" fmla="*/ 0 h 1652090"/>
              <a:gd name="csX2" fmla="*/ 3303588 w 3304025"/>
              <a:gd name="csY2" fmla="*/ 1101481 h 1652090"/>
              <a:gd name="csX3" fmla="*/ 2752979 w 3304025"/>
              <a:gd name="csY3" fmla="*/ 1652090 h 1652090"/>
              <a:gd name="csX4" fmla="*/ 0 w 3304025"/>
              <a:gd name="csY4" fmla="*/ 1652090 h 1652090"/>
              <a:gd name="csX5" fmla="*/ 0 w 3304025"/>
              <a:gd name="csY5" fmla="*/ 1652090 h 1652090"/>
              <a:gd name="csX6" fmla="*/ 4698 w 3304025"/>
              <a:gd name="csY6" fmla="*/ 9097 h 1652090"/>
              <a:gd name="csX0" fmla="*/ 4698 w 3308338"/>
              <a:gd name="csY0" fmla="*/ 0 h 1642993"/>
              <a:gd name="csX1" fmla="*/ 3308137 w 3308338"/>
              <a:gd name="csY1" fmla="*/ 1 h 1642993"/>
              <a:gd name="csX2" fmla="*/ 3303588 w 3308338"/>
              <a:gd name="csY2" fmla="*/ 1092384 h 1642993"/>
              <a:gd name="csX3" fmla="*/ 2752979 w 3308338"/>
              <a:gd name="csY3" fmla="*/ 1642993 h 1642993"/>
              <a:gd name="csX4" fmla="*/ 0 w 3308338"/>
              <a:gd name="csY4" fmla="*/ 1642993 h 1642993"/>
              <a:gd name="csX5" fmla="*/ 0 w 3308338"/>
              <a:gd name="csY5" fmla="*/ 1642993 h 1642993"/>
              <a:gd name="csX6" fmla="*/ 4698 w 3308338"/>
              <a:gd name="csY6" fmla="*/ 0 h 1642993"/>
              <a:gd name="csX0" fmla="*/ 4698 w 3303588"/>
              <a:gd name="csY0" fmla="*/ 0 h 1642993"/>
              <a:gd name="csX1" fmla="*/ 3248997 w 3303588"/>
              <a:gd name="csY1" fmla="*/ 36395 h 1642993"/>
              <a:gd name="csX2" fmla="*/ 3303588 w 3303588"/>
              <a:gd name="csY2" fmla="*/ 1092384 h 1642993"/>
              <a:gd name="csX3" fmla="*/ 2752979 w 3303588"/>
              <a:gd name="csY3" fmla="*/ 1642993 h 1642993"/>
              <a:gd name="csX4" fmla="*/ 0 w 3303588"/>
              <a:gd name="csY4" fmla="*/ 1642993 h 1642993"/>
              <a:gd name="csX5" fmla="*/ 0 w 3303588"/>
              <a:gd name="csY5" fmla="*/ 1642993 h 1642993"/>
              <a:gd name="csX6" fmla="*/ 4698 w 3303588"/>
              <a:gd name="csY6" fmla="*/ 0 h 1642993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81213"/>
              <a:gd name="csY0" fmla="*/ 4549 h 1647542"/>
              <a:gd name="csX1" fmla="*/ 3380776 w 3381213"/>
              <a:gd name="csY1" fmla="*/ 0 h 1647542"/>
              <a:gd name="csX2" fmla="*/ 3380776 w 3381213"/>
              <a:gd name="csY2" fmla="*/ 1096933 h 1647542"/>
              <a:gd name="csX3" fmla="*/ 2830167 w 3381213"/>
              <a:gd name="csY3" fmla="*/ 1647542 h 1647542"/>
              <a:gd name="csX4" fmla="*/ 77188 w 3381213"/>
              <a:gd name="csY4" fmla="*/ 1647542 h 1647542"/>
              <a:gd name="csX5" fmla="*/ 77188 w 3381213"/>
              <a:gd name="csY5" fmla="*/ 1647542 h 1647542"/>
              <a:gd name="csX6" fmla="*/ 0 w 3381213"/>
              <a:gd name="csY6" fmla="*/ 4549 h 1647542"/>
              <a:gd name="csX0" fmla="*/ 149 w 3304025"/>
              <a:gd name="csY0" fmla="*/ 13647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149 w 3304025"/>
              <a:gd name="csY6" fmla="*/ 13647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274501 w 3573828"/>
              <a:gd name="csY0" fmla="*/ 4549 h 1647542"/>
              <a:gd name="csX1" fmla="*/ 3573391 w 3573828"/>
              <a:gd name="csY1" fmla="*/ 0 h 1647542"/>
              <a:gd name="csX2" fmla="*/ 3573391 w 3573828"/>
              <a:gd name="csY2" fmla="*/ 1096933 h 1647542"/>
              <a:gd name="csX3" fmla="*/ 3022782 w 3573828"/>
              <a:gd name="csY3" fmla="*/ 1647542 h 1647542"/>
              <a:gd name="csX4" fmla="*/ 269803 w 3573828"/>
              <a:gd name="csY4" fmla="*/ 1647542 h 1647542"/>
              <a:gd name="csX5" fmla="*/ 269803 w 3573828"/>
              <a:gd name="csY5" fmla="*/ 1647542 h 1647542"/>
              <a:gd name="csX6" fmla="*/ 274501 w 3573828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08425"/>
              <a:gd name="csY0" fmla="*/ 9098 h 1647542"/>
              <a:gd name="csX1" fmla="*/ 3307988 w 3308425"/>
              <a:gd name="csY1" fmla="*/ 0 h 1647542"/>
              <a:gd name="csX2" fmla="*/ 3307988 w 3308425"/>
              <a:gd name="csY2" fmla="*/ 1096933 h 1647542"/>
              <a:gd name="csX3" fmla="*/ 2757379 w 3308425"/>
              <a:gd name="csY3" fmla="*/ 1647542 h 1647542"/>
              <a:gd name="csX4" fmla="*/ 4400 w 3308425"/>
              <a:gd name="csY4" fmla="*/ 1647542 h 1647542"/>
              <a:gd name="csX5" fmla="*/ 4400 w 3308425"/>
              <a:gd name="csY5" fmla="*/ 1647542 h 1647542"/>
              <a:gd name="csX6" fmla="*/ 0 w 3308425"/>
              <a:gd name="csY6" fmla="*/ 9098 h 1647542"/>
              <a:gd name="csX0" fmla="*/ 4887 w 3304214"/>
              <a:gd name="csY0" fmla="*/ 9098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9098 h 1647542"/>
              <a:gd name="csX0" fmla="*/ 4887 w 3304214"/>
              <a:gd name="csY0" fmla="*/ 5923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5923 h 1647542"/>
              <a:gd name="csX0" fmla="*/ 4698 w 3304025"/>
              <a:gd name="csY0" fmla="*/ 5923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4698 w 3304025"/>
              <a:gd name="csY6" fmla="*/ 5923 h 1653892"/>
              <a:gd name="csX0" fmla="*/ 1523 w 3304025"/>
              <a:gd name="csY0" fmla="*/ 2748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1523 w 3304025"/>
              <a:gd name="csY6" fmla="*/ 2748 h 16538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04025" h="1653892">
                <a:moveTo>
                  <a:pt x="1523" y="2748"/>
                </a:moveTo>
                <a:lnTo>
                  <a:pt x="3303588" y="0"/>
                </a:lnTo>
                <a:cubicBezTo>
                  <a:pt x="3305105" y="368677"/>
                  <a:pt x="3302071" y="728256"/>
                  <a:pt x="3303588" y="1096933"/>
                </a:cubicBezTo>
                <a:cubicBezTo>
                  <a:pt x="3303588" y="1401026"/>
                  <a:pt x="3057072" y="1647542"/>
                  <a:pt x="2752979" y="1647542"/>
                </a:cubicBezTo>
                <a:lnTo>
                  <a:pt x="0" y="1647542"/>
                </a:lnTo>
                <a:lnTo>
                  <a:pt x="3175" y="1653892"/>
                </a:lnTo>
                <a:cubicBezTo>
                  <a:pt x="1708" y="1107744"/>
                  <a:pt x="2990" y="548896"/>
                  <a:pt x="1523" y="2748"/>
                </a:cubicBezTo>
                <a:close/>
              </a:path>
            </a:pathLst>
          </a:custGeo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pour une image  8">
            <a:extLst>
              <a:ext uri="{FF2B5EF4-FFF2-40B4-BE49-F238E27FC236}">
                <a16:creationId xmlns:a16="http://schemas.microsoft.com/office/drawing/2014/main" id="{BB5B4C68-AB50-96AF-B01A-72FC894432C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486139" y="2936176"/>
            <a:ext cx="3304025" cy="1653892"/>
          </a:xfrm>
          <a:custGeom>
            <a:avLst/>
            <a:gdLst>
              <a:gd name="csX0" fmla="*/ 550609 w 3303588"/>
              <a:gd name="csY0" fmla="*/ 0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550609 w 3303588"/>
              <a:gd name="csY8" fmla="*/ 0 h 3571875"/>
              <a:gd name="csX0" fmla="*/ 137592 w 3431932"/>
              <a:gd name="csY0" fmla="*/ 0 h 3576425"/>
              <a:gd name="csX1" fmla="*/ 3431932 w 3431932"/>
              <a:gd name="csY1" fmla="*/ 4550 h 3576425"/>
              <a:gd name="csX2" fmla="*/ 3431932 w 3431932"/>
              <a:gd name="csY2" fmla="*/ 4550 h 3576425"/>
              <a:gd name="csX3" fmla="*/ 3431932 w 3431932"/>
              <a:gd name="csY3" fmla="*/ 3025816 h 3576425"/>
              <a:gd name="csX4" fmla="*/ 2881323 w 3431932"/>
              <a:gd name="csY4" fmla="*/ 3576425 h 3576425"/>
              <a:gd name="csX5" fmla="*/ 128344 w 3431932"/>
              <a:gd name="csY5" fmla="*/ 3576425 h 3576425"/>
              <a:gd name="csX6" fmla="*/ 128344 w 3431932"/>
              <a:gd name="csY6" fmla="*/ 3576425 h 3576425"/>
              <a:gd name="csX7" fmla="*/ 128344 w 3431932"/>
              <a:gd name="csY7" fmla="*/ 555159 h 3576425"/>
              <a:gd name="csX8" fmla="*/ 137592 w 3431932"/>
              <a:gd name="csY8" fmla="*/ 0 h 3576425"/>
              <a:gd name="csX0" fmla="*/ 9248 w 3303588"/>
              <a:gd name="csY0" fmla="*/ 0 h 3576425"/>
              <a:gd name="csX1" fmla="*/ 3303588 w 3303588"/>
              <a:gd name="csY1" fmla="*/ 4550 h 3576425"/>
              <a:gd name="csX2" fmla="*/ 3303588 w 3303588"/>
              <a:gd name="csY2" fmla="*/ 4550 h 3576425"/>
              <a:gd name="csX3" fmla="*/ 3303588 w 3303588"/>
              <a:gd name="csY3" fmla="*/ 3025816 h 3576425"/>
              <a:gd name="csX4" fmla="*/ 2752979 w 3303588"/>
              <a:gd name="csY4" fmla="*/ 3576425 h 3576425"/>
              <a:gd name="csX5" fmla="*/ 0 w 3303588"/>
              <a:gd name="csY5" fmla="*/ 3576425 h 3576425"/>
              <a:gd name="csX6" fmla="*/ 0 w 3303588"/>
              <a:gd name="csY6" fmla="*/ 3576425 h 3576425"/>
              <a:gd name="csX7" fmla="*/ 0 w 3303588"/>
              <a:gd name="csY7" fmla="*/ 555159 h 3576425"/>
              <a:gd name="csX8" fmla="*/ 9248 w 3303588"/>
              <a:gd name="csY8" fmla="*/ 0 h 3576425"/>
              <a:gd name="csX0" fmla="*/ 2853 w 3310841"/>
              <a:gd name="csY0" fmla="*/ 0 h 3571876"/>
              <a:gd name="csX1" fmla="*/ 3310841 w 3310841"/>
              <a:gd name="csY1" fmla="*/ 1 h 3571876"/>
              <a:gd name="csX2" fmla="*/ 3310841 w 3310841"/>
              <a:gd name="csY2" fmla="*/ 1 h 3571876"/>
              <a:gd name="csX3" fmla="*/ 3310841 w 3310841"/>
              <a:gd name="csY3" fmla="*/ 3021267 h 3571876"/>
              <a:gd name="csX4" fmla="*/ 2760232 w 3310841"/>
              <a:gd name="csY4" fmla="*/ 3571876 h 3571876"/>
              <a:gd name="csX5" fmla="*/ 7253 w 3310841"/>
              <a:gd name="csY5" fmla="*/ 3571876 h 3571876"/>
              <a:gd name="csX6" fmla="*/ 7253 w 3310841"/>
              <a:gd name="csY6" fmla="*/ 3571876 h 3571876"/>
              <a:gd name="csX7" fmla="*/ 7253 w 3310841"/>
              <a:gd name="csY7" fmla="*/ 550610 h 3571876"/>
              <a:gd name="csX8" fmla="*/ 2853 w 3310841"/>
              <a:gd name="csY8" fmla="*/ 0 h 3571876"/>
              <a:gd name="csX0" fmla="*/ 0 w 3307988"/>
              <a:gd name="csY0" fmla="*/ 0 h 3571876"/>
              <a:gd name="csX1" fmla="*/ 3307988 w 3307988"/>
              <a:gd name="csY1" fmla="*/ 1 h 3571876"/>
              <a:gd name="csX2" fmla="*/ 3307988 w 3307988"/>
              <a:gd name="csY2" fmla="*/ 1 h 3571876"/>
              <a:gd name="csX3" fmla="*/ 3307988 w 3307988"/>
              <a:gd name="csY3" fmla="*/ 3021267 h 3571876"/>
              <a:gd name="csX4" fmla="*/ 2757379 w 3307988"/>
              <a:gd name="csY4" fmla="*/ 3571876 h 3571876"/>
              <a:gd name="csX5" fmla="*/ 4400 w 3307988"/>
              <a:gd name="csY5" fmla="*/ 3571876 h 3571876"/>
              <a:gd name="csX6" fmla="*/ 4400 w 3307988"/>
              <a:gd name="csY6" fmla="*/ 3571876 h 3571876"/>
              <a:gd name="csX7" fmla="*/ 4400 w 3307988"/>
              <a:gd name="csY7" fmla="*/ 550610 h 3571876"/>
              <a:gd name="csX8" fmla="*/ 0 w 3307988"/>
              <a:gd name="csY8" fmla="*/ 0 h 3571876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4698 w 3303588"/>
              <a:gd name="csY8" fmla="*/ 4548 h 3571875"/>
              <a:gd name="csX0" fmla="*/ 5507 w 3304397"/>
              <a:gd name="csY0" fmla="*/ 4548 h 3571875"/>
              <a:gd name="csX1" fmla="*/ 3304397 w 3304397"/>
              <a:gd name="csY1" fmla="*/ 0 h 3571875"/>
              <a:gd name="csX2" fmla="*/ 3304397 w 3304397"/>
              <a:gd name="csY2" fmla="*/ 0 h 3571875"/>
              <a:gd name="csX3" fmla="*/ 3304397 w 3304397"/>
              <a:gd name="csY3" fmla="*/ 3021266 h 3571875"/>
              <a:gd name="csX4" fmla="*/ 2753788 w 3304397"/>
              <a:gd name="csY4" fmla="*/ 3571875 h 3571875"/>
              <a:gd name="csX5" fmla="*/ 809 w 3304397"/>
              <a:gd name="csY5" fmla="*/ 3571875 h 3571875"/>
              <a:gd name="csX6" fmla="*/ 809 w 3304397"/>
              <a:gd name="csY6" fmla="*/ 3571875 h 3571875"/>
              <a:gd name="csX7" fmla="*/ 809 w 3304397"/>
              <a:gd name="csY7" fmla="*/ 550609 h 3571875"/>
              <a:gd name="csX8" fmla="*/ 5507 w 3304397"/>
              <a:gd name="csY8" fmla="*/ 4548 h 3571875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4548 h 3571875"/>
              <a:gd name="csX0" fmla="*/ 149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149 w 3303588"/>
              <a:gd name="csY7" fmla="*/ 1933431 h 3571875"/>
              <a:gd name="csX0" fmla="*/ 82036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82036 w 3303588"/>
              <a:gd name="csY7" fmla="*/ 1933431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15236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37982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71849"/>
              <a:gd name="csY0" fmla="*/ 1928882 h 3571875"/>
              <a:gd name="csX1" fmla="*/ 3303588 w 3371849"/>
              <a:gd name="csY1" fmla="*/ 0 h 3571875"/>
              <a:gd name="csX2" fmla="*/ 3371826 w 3371849"/>
              <a:gd name="csY2" fmla="*/ 1928883 h 3571875"/>
              <a:gd name="csX3" fmla="*/ 3303588 w 3371849"/>
              <a:gd name="csY3" fmla="*/ 3021266 h 3571875"/>
              <a:gd name="csX4" fmla="*/ 2752979 w 3371849"/>
              <a:gd name="csY4" fmla="*/ 3571875 h 3571875"/>
              <a:gd name="csX5" fmla="*/ 0 w 3371849"/>
              <a:gd name="csY5" fmla="*/ 3571875 h 3571875"/>
              <a:gd name="csX6" fmla="*/ 0 w 3371849"/>
              <a:gd name="csY6" fmla="*/ 3571875 h 3571875"/>
              <a:gd name="csX7" fmla="*/ 4698 w 3371849"/>
              <a:gd name="csY7" fmla="*/ 1928882 h 3571875"/>
              <a:gd name="csX0" fmla="*/ 4698 w 3304025"/>
              <a:gd name="csY0" fmla="*/ 1928882 h 3571875"/>
              <a:gd name="csX1" fmla="*/ 3303588 w 3304025"/>
              <a:gd name="csY1" fmla="*/ 0 h 3571875"/>
              <a:gd name="csX2" fmla="*/ 3303588 w 3304025"/>
              <a:gd name="csY2" fmla="*/ 1937982 h 3571875"/>
              <a:gd name="csX3" fmla="*/ 3303588 w 3304025"/>
              <a:gd name="csY3" fmla="*/ 3021266 h 3571875"/>
              <a:gd name="csX4" fmla="*/ 2752979 w 3304025"/>
              <a:gd name="csY4" fmla="*/ 3571875 h 3571875"/>
              <a:gd name="csX5" fmla="*/ 0 w 3304025"/>
              <a:gd name="csY5" fmla="*/ 3571875 h 3571875"/>
              <a:gd name="csX6" fmla="*/ 0 w 3304025"/>
              <a:gd name="csY6" fmla="*/ 3571875 h 3571875"/>
              <a:gd name="csX7" fmla="*/ 4698 w 3304025"/>
              <a:gd name="csY7" fmla="*/ 1928882 h 3571875"/>
              <a:gd name="csX0" fmla="*/ 4698 w 3304025"/>
              <a:gd name="csY0" fmla="*/ 0 h 1642993"/>
              <a:gd name="csX1" fmla="*/ 3303588 w 3304025"/>
              <a:gd name="csY1" fmla="*/ 9100 h 1642993"/>
              <a:gd name="csX2" fmla="*/ 3303588 w 3304025"/>
              <a:gd name="csY2" fmla="*/ 1092384 h 1642993"/>
              <a:gd name="csX3" fmla="*/ 2752979 w 3304025"/>
              <a:gd name="csY3" fmla="*/ 1642993 h 1642993"/>
              <a:gd name="csX4" fmla="*/ 0 w 3304025"/>
              <a:gd name="csY4" fmla="*/ 1642993 h 1642993"/>
              <a:gd name="csX5" fmla="*/ 0 w 3304025"/>
              <a:gd name="csY5" fmla="*/ 1642993 h 1642993"/>
              <a:gd name="csX6" fmla="*/ 4698 w 3304025"/>
              <a:gd name="csY6" fmla="*/ 0 h 1642993"/>
              <a:gd name="csX0" fmla="*/ 4698 w 3304025"/>
              <a:gd name="csY0" fmla="*/ 9097 h 1652090"/>
              <a:gd name="csX1" fmla="*/ 3303588 w 3304025"/>
              <a:gd name="csY1" fmla="*/ 0 h 1652090"/>
              <a:gd name="csX2" fmla="*/ 3303588 w 3304025"/>
              <a:gd name="csY2" fmla="*/ 1101481 h 1652090"/>
              <a:gd name="csX3" fmla="*/ 2752979 w 3304025"/>
              <a:gd name="csY3" fmla="*/ 1652090 h 1652090"/>
              <a:gd name="csX4" fmla="*/ 0 w 3304025"/>
              <a:gd name="csY4" fmla="*/ 1652090 h 1652090"/>
              <a:gd name="csX5" fmla="*/ 0 w 3304025"/>
              <a:gd name="csY5" fmla="*/ 1652090 h 1652090"/>
              <a:gd name="csX6" fmla="*/ 4698 w 3304025"/>
              <a:gd name="csY6" fmla="*/ 9097 h 1652090"/>
              <a:gd name="csX0" fmla="*/ 4698 w 3308338"/>
              <a:gd name="csY0" fmla="*/ 0 h 1642993"/>
              <a:gd name="csX1" fmla="*/ 3308137 w 3308338"/>
              <a:gd name="csY1" fmla="*/ 1 h 1642993"/>
              <a:gd name="csX2" fmla="*/ 3303588 w 3308338"/>
              <a:gd name="csY2" fmla="*/ 1092384 h 1642993"/>
              <a:gd name="csX3" fmla="*/ 2752979 w 3308338"/>
              <a:gd name="csY3" fmla="*/ 1642993 h 1642993"/>
              <a:gd name="csX4" fmla="*/ 0 w 3308338"/>
              <a:gd name="csY4" fmla="*/ 1642993 h 1642993"/>
              <a:gd name="csX5" fmla="*/ 0 w 3308338"/>
              <a:gd name="csY5" fmla="*/ 1642993 h 1642993"/>
              <a:gd name="csX6" fmla="*/ 4698 w 3308338"/>
              <a:gd name="csY6" fmla="*/ 0 h 1642993"/>
              <a:gd name="csX0" fmla="*/ 4698 w 3303588"/>
              <a:gd name="csY0" fmla="*/ 0 h 1642993"/>
              <a:gd name="csX1" fmla="*/ 3248997 w 3303588"/>
              <a:gd name="csY1" fmla="*/ 36395 h 1642993"/>
              <a:gd name="csX2" fmla="*/ 3303588 w 3303588"/>
              <a:gd name="csY2" fmla="*/ 1092384 h 1642993"/>
              <a:gd name="csX3" fmla="*/ 2752979 w 3303588"/>
              <a:gd name="csY3" fmla="*/ 1642993 h 1642993"/>
              <a:gd name="csX4" fmla="*/ 0 w 3303588"/>
              <a:gd name="csY4" fmla="*/ 1642993 h 1642993"/>
              <a:gd name="csX5" fmla="*/ 0 w 3303588"/>
              <a:gd name="csY5" fmla="*/ 1642993 h 1642993"/>
              <a:gd name="csX6" fmla="*/ 4698 w 3303588"/>
              <a:gd name="csY6" fmla="*/ 0 h 1642993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81213"/>
              <a:gd name="csY0" fmla="*/ 4549 h 1647542"/>
              <a:gd name="csX1" fmla="*/ 3380776 w 3381213"/>
              <a:gd name="csY1" fmla="*/ 0 h 1647542"/>
              <a:gd name="csX2" fmla="*/ 3380776 w 3381213"/>
              <a:gd name="csY2" fmla="*/ 1096933 h 1647542"/>
              <a:gd name="csX3" fmla="*/ 2830167 w 3381213"/>
              <a:gd name="csY3" fmla="*/ 1647542 h 1647542"/>
              <a:gd name="csX4" fmla="*/ 77188 w 3381213"/>
              <a:gd name="csY4" fmla="*/ 1647542 h 1647542"/>
              <a:gd name="csX5" fmla="*/ 77188 w 3381213"/>
              <a:gd name="csY5" fmla="*/ 1647542 h 1647542"/>
              <a:gd name="csX6" fmla="*/ 0 w 3381213"/>
              <a:gd name="csY6" fmla="*/ 4549 h 1647542"/>
              <a:gd name="csX0" fmla="*/ 149 w 3304025"/>
              <a:gd name="csY0" fmla="*/ 13647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149 w 3304025"/>
              <a:gd name="csY6" fmla="*/ 13647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274501 w 3573828"/>
              <a:gd name="csY0" fmla="*/ 4549 h 1647542"/>
              <a:gd name="csX1" fmla="*/ 3573391 w 3573828"/>
              <a:gd name="csY1" fmla="*/ 0 h 1647542"/>
              <a:gd name="csX2" fmla="*/ 3573391 w 3573828"/>
              <a:gd name="csY2" fmla="*/ 1096933 h 1647542"/>
              <a:gd name="csX3" fmla="*/ 3022782 w 3573828"/>
              <a:gd name="csY3" fmla="*/ 1647542 h 1647542"/>
              <a:gd name="csX4" fmla="*/ 269803 w 3573828"/>
              <a:gd name="csY4" fmla="*/ 1647542 h 1647542"/>
              <a:gd name="csX5" fmla="*/ 269803 w 3573828"/>
              <a:gd name="csY5" fmla="*/ 1647542 h 1647542"/>
              <a:gd name="csX6" fmla="*/ 274501 w 3573828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08425"/>
              <a:gd name="csY0" fmla="*/ 9098 h 1647542"/>
              <a:gd name="csX1" fmla="*/ 3307988 w 3308425"/>
              <a:gd name="csY1" fmla="*/ 0 h 1647542"/>
              <a:gd name="csX2" fmla="*/ 3307988 w 3308425"/>
              <a:gd name="csY2" fmla="*/ 1096933 h 1647542"/>
              <a:gd name="csX3" fmla="*/ 2757379 w 3308425"/>
              <a:gd name="csY3" fmla="*/ 1647542 h 1647542"/>
              <a:gd name="csX4" fmla="*/ 4400 w 3308425"/>
              <a:gd name="csY4" fmla="*/ 1647542 h 1647542"/>
              <a:gd name="csX5" fmla="*/ 4400 w 3308425"/>
              <a:gd name="csY5" fmla="*/ 1647542 h 1647542"/>
              <a:gd name="csX6" fmla="*/ 0 w 3308425"/>
              <a:gd name="csY6" fmla="*/ 9098 h 1647542"/>
              <a:gd name="csX0" fmla="*/ 4887 w 3304214"/>
              <a:gd name="csY0" fmla="*/ 9098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9098 h 1647542"/>
              <a:gd name="csX0" fmla="*/ 4887 w 3304214"/>
              <a:gd name="csY0" fmla="*/ 5923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5923 h 1647542"/>
              <a:gd name="csX0" fmla="*/ 4698 w 3304025"/>
              <a:gd name="csY0" fmla="*/ 5923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4698 w 3304025"/>
              <a:gd name="csY6" fmla="*/ 5923 h 1653892"/>
              <a:gd name="csX0" fmla="*/ 1523 w 3304025"/>
              <a:gd name="csY0" fmla="*/ 2748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1523 w 3304025"/>
              <a:gd name="csY6" fmla="*/ 2748 h 16538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04025" h="1653892">
                <a:moveTo>
                  <a:pt x="1523" y="2748"/>
                </a:moveTo>
                <a:lnTo>
                  <a:pt x="3303588" y="0"/>
                </a:lnTo>
                <a:cubicBezTo>
                  <a:pt x="3305105" y="368677"/>
                  <a:pt x="3302071" y="728256"/>
                  <a:pt x="3303588" y="1096933"/>
                </a:cubicBezTo>
                <a:cubicBezTo>
                  <a:pt x="3303588" y="1401026"/>
                  <a:pt x="3057072" y="1647542"/>
                  <a:pt x="2752979" y="1647542"/>
                </a:cubicBezTo>
                <a:lnTo>
                  <a:pt x="0" y="1647542"/>
                </a:lnTo>
                <a:lnTo>
                  <a:pt x="3175" y="1653892"/>
                </a:lnTo>
                <a:cubicBezTo>
                  <a:pt x="1708" y="1107744"/>
                  <a:pt x="2990" y="548896"/>
                  <a:pt x="1523" y="2748"/>
                </a:cubicBezTo>
                <a:close/>
              </a:path>
            </a:pathLst>
          </a:cu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2921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u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8">
            <a:extLst>
              <a:ext uri="{FF2B5EF4-FFF2-40B4-BE49-F238E27FC236}">
                <a16:creationId xmlns:a16="http://schemas.microsoft.com/office/drawing/2014/main" id="{67E2DC42-F0C5-0A7C-DF67-8BEEE2D754D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6309" y="3493910"/>
            <a:ext cx="2717163" cy="99458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CD02E7EF-289D-3B30-74EB-CBC61DDA1CB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8125" y="1033030"/>
            <a:ext cx="8551361" cy="51702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" name="Espace réservé du texte 8">
            <a:extLst>
              <a:ext uri="{FF2B5EF4-FFF2-40B4-BE49-F238E27FC236}">
                <a16:creationId xmlns:a16="http://schemas.microsoft.com/office/drawing/2014/main" id="{ABDFED1E-492A-CF2F-A82C-A9356ACEE29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156929" y="3493910"/>
            <a:ext cx="2717163" cy="99458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3E1D24C4-843E-C955-746A-47607EC0C98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068451" y="3493910"/>
            <a:ext cx="2717163" cy="99458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F8CCE0E7-651E-90D9-72D8-80F957CC52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450" y="463673"/>
            <a:ext cx="5191074" cy="312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pour une image  8">
            <a:extLst>
              <a:ext uri="{FF2B5EF4-FFF2-40B4-BE49-F238E27FC236}">
                <a16:creationId xmlns:a16="http://schemas.microsoft.com/office/drawing/2014/main" id="{127127D2-E896-61AA-660D-15C8CBA7B63D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33009" y="1695034"/>
            <a:ext cx="2720463" cy="1647542"/>
          </a:xfrm>
          <a:custGeom>
            <a:avLst/>
            <a:gdLst>
              <a:gd name="csX0" fmla="*/ 550609 w 3303588"/>
              <a:gd name="csY0" fmla="*/ 0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550609 w 3303588"/>
              <a:gd name="csY8" fmla="*/ 0 h 3571875"/>
              <a:gd name="csX0" fmla="*/ 137592 w 3431932"/>
              <a:gd name="csY0" fmla="*/ 0 h 3576425"/>
              <a:gd name="csX1" fmla="*/ 3431932 w 3431932"/>
              <a:gd name="csY1" fmla="*/ 4550 h 3576425"/>
              <a:gd name="csX2" fmla="*/ 3431932 w 3431932"/>
              <a:gd name="csY2" fmla="*/ 4550 h 3576425"/>
              <a:gd name="csX3" fmla="*/ 3431932 w 3431932"/>
              <a:gd name="csY3" fmla="*/ 3025816 h 3576425"/>
              <a:gd name="csX4" fmla="*/ 2881323 w 3431932"/>
              <a:gd name="csY4" fmla="*/ 3576425 h 3576425"/>
              <a:gd name="csX5" fmla="*/ 128344 w 3431932"/>
              <a:gd name="csY5" fmla="*/ 3576425 h 3576425"/>
              <a:gd name="csX6" fmla="*/ 128344 w 3431932"/>
              <a:gd name="csY6" fmla="*/ 3576425 h 3576425"/>
              <a:gd name="csX7" fmla="*/ 128344 w 3431932"/>
              <a:gd name="csY7" fmla="*/ 555159 h 3576425"/>
              <a:gd name="csX8" fmla="*/ 137592 w 3431932"/>
              <a:gd name="csY8" fmla="*/ 0 h 3576425"/>
              <a:gd name="csX0" fmla="*/ 9248 w 3303588"/>
              <a:gd name="csY0" fmla="*/ 0 h 3576425"/>
              <a:gd name="csX1" fmla="*/ 3303588 w 3303588"/>
              <a:gd name="csY1" fmla="*/ 4550 h 3576425"/>
              <a:gd name="csX2" fmla="*/ 3303588 w 3303588"/>
              <a:gd name="csY2" fmla="*/ 4550 h 3576425"/>
              <a:gd name="csX3" fmla="*/ 3303588 w 3303588"/>
              <a:gd name="csY3" fmla="*/ 3025816 h 3576425"/>
              <a:gd name="csX4" fmla="*/ 2752979 w 3303588"/>
              <a:gd name="csY4" fmla="*/ 3576425 h 3576425"/>
              <a:gd name="csX5" fmla="*/ 0 w 3303588"/>
              <a:gd name="csY5" fmla="*/ 3576425 h 3576425"/>
              <a:gd name="csX6" fmla="*/ 0 w 3303588"/>
              <a:gd name="csY6" fmla="*/ 3576425 h 3576425"/>
              <a:gd name="csX7" fmla="*/ 0 w 3303588"/>
              <a:gd name="csY7" fmla="*/ 555159 h 3576425"/>
              <a:gd name="csX8" fmla="*/ 9248 w 3303588"/>
              <a:gd name="csY8" fmla="*/ 0 h 3576425"/>
              <a:gd name="csX0" fmla="*/ 2853 w 3310841"/>
              <a:gd name="csY0" fmla="*/ 0 h 3571876"/>
              <a:gd name="csX1" fmla="*/ 3310841 w 3310841"/>
              <a:gd name="csY1" fmla="*/ 1 h 3571876"/>
              <a:gd name="csX2" fmla="*/ 3310841 w 3310841"/>
              <a:gd name="csY2" fmla="*/ 1 h 3571876"/>
              <a:gd name="csX3" fmla="*/ 3310841 w 3310841"/>
              <a:gd name="csY3" fmla="*/ 3021267 h 3571876"/>
              <a:gd name="csX4" fmla="*/ 2760232 w 3310841"/>
              <a:gd name="csY4" fmla="*/ 3571876 h 3571876"/>
              <a:gd name="csX5" fmla="*/ 7253 w 3310841"/>
              <a:gd name="csY5" fmla="*/ 3571876 h 3571876"/>
              <a:gd name="csX6" fmla="*/ 7253 w 3310841"/>
              <a:gd name="csY6" fmla="*/ 3571876 h 3571876"/>
              <a:gd name="csX7" fmla="*/ 7253 w 3310841"/>
              <a:gd name="csY7" fmla="*/ 550610 h 3571876"/>
              <a:gd name="csX8" fmla="*/ 2853 w 3310841"/>
              <a:gd name="csY8" fmla="*/ 0 h 3571876"/>
              <a:gd name="csX0" fmla="*/ 0 w 3307988"/>
              <a:gd name="csY0" fmla="*/ 0 h 3571876"/>
              <a:gd name="csX1" fmla="*/ 3307988 w 3307988"/>
              <a:gd name="csY1" fmla="*/ 1 h 3571876"/>
              <a:gd name="csX2" fmla="*/ 3307988 w 3307988"/>
              <a:gd name="csY2" fmla="*/ 1 h 3571876"/>
              <a:gd name="csX3" fmla="*/ 3307988 w 3307988"/>
              <a:gd name="csY3" fmla="*/ 3021267 h 3571876"/>
              <a:gd name="csX4" fmla="*/ 2757379 w 3307988"/>
              <a:gd name="csY4" fmla="*/ 3571876 h 3571876"/>
              <a:gd name="csX5" fmla="*/ 4400 w 3307988"/>
              <a:gd name="csY5" fmla="*/ 3571876 h 3571876"/>
              <a:gd name="csX6" fmla="*/ 4400 w 3307988"/>
              <a:gd name="csY6" fmla="*/ 3571876 h 3571876"/>
              <a:gd name="csX7" fmla="*/ 4400 w 3307988"/>
              <a:gd name="csY7" fmla="*/ 550610 h 3571876"/>
              <a:gd name="csX8" fmla="*/ 0 w 3307988"/>
              <a:gd name="csY8" fmla="*/ 0 h 3571876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4698 w 3303588"/>
              <a:gd name="csY8" fmla="*/ 4548 h 3571875"/>
              <a:gd name="csX0" fmla="*/ 5507 w 3304397"/>
              <a:gd name="csY0" fmla="*/ 4548 h 3571875"/>
              <a:gd name="csX1" fmla="*/ 3304397 w 3304397"/>
              <a:gd name="csY1" fmla="*/ 0 h 3571875"/>
              <a:gd name="csX2" fmla="*/ 3304397 w 3304397"/>
              <a:gd name="csY2" fmla="*/ 0 h 3571875"/>
              <a:gd name="csX3" fmla="*/ 3304397 w 3304397"/>
              <a:gd name="csY3" fmla="*/ 3021266 h 3571875"/>
              <a:gd name="csX4" fmla="*/ 2753788 w 3304397"/>
              <a:gd name="csY4" fmla="*/ 3571875 h 3571875"/>
              <a:gd name="csX5" fmla="*/ 809 w 3304397"/>
              <a:gd name="csY5" fmla="*/ 3571875 h 3571875"/>
              <a:gd name="csX6" fmla="*/ 809 w 3304397"/>
              <a:gd name="csY6" fmla="*/ 3571875 h 3571875"/>
              <a:gd name="csX7" fmla="*/ 809 w 3304397"/>
              <a:gd name="csY7" fmla="*/ 550609 h 3571875"/>
              <a:gd name="csX8" fmla="*/ 5507 w 3304397"/>
              <a:gd name="csY8" fmla="*/ 4548 h 3571875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4548 h 3571875"/>
              <a:gd name="csX0" fmla="*/ 149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149 w 3303588"/>
              <a:gd name="csY7" fmla="*/ 1933431 h 3571875"/>
              <a:gd name="csX0" fmla="*/ 82036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82036 w 3303588"/>
              <a:gd name="csY7" fmla="*/ 1933431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15236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37982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71849"/>
              <a:gd name="csY0" fmla="*/ 1928882 h 3571875"/>
              <a:gd name="csX1" fmla="*/ 3303588 w 3371849"/>
              <a:gd name="csY1" fmla="*/ 0 h 3571875"/>
              <a:gd name="csX2" fmla="*/ 3371826 w 3371849"/>
              <a:gd name="csY2" fmla="*/ 1928883 h 3571875"/>
              <a:gd name="csX3" fmla="*/ 3303588 w 3371849"/>
              <a:gd name="csY3" fmla="*/ 3021266 h 3571875"/>
              <a:gd name="csX4" fmla="*/ 2752979 w 3371849"/>
              <a:gd name="csY4" fmla="*/ 3571875 h 3571875"/>
              <a:gd name="csX5" fmla="*/ 0 w 3371849"/>
              <a:gd name="csY5" fmla="*/ 3571875 h 3571875"/>
              <a:gd name="csX6" fmla="*/ 0 w 3371849"/>
              <a:gd name="csY6" fmla="*/ 3571875 h 3571875"/>
              <a:gd name="csX7" fmla="*/ 4698 w 3371849"/>
              <a:gd name="csY7" fmla="*/ 1928882 h 3571875"/>
              <a:gd name="csX0" fmla="*/ 4698 w 3304025"/>
              <a:gd name="csY0" fmla="*/ 1928882 h 3571875"/>
              <a:gd name="csX1" fmla="*/ 3303588 w 3304025"/>
              <a:gd name="csY1" fmla="*/ 0 h 3571875"/>
              <a:gd name="csX2" fmla="*/ 3303588 w 3304025"/>
              <a:gd name="csY2" fmla="*/ 1937982 h 3571875"/>
              <a:gd name="csX3" fmla="*/ 3303588 w 3304025"/>
              <a:gd name="csY3" fmla="*/ 3021266 h 3571875"/>
              <a:gd name="csX4" fmla="*/ 2752979 w 3304025"/>
              <a:gd name="csY4" fmla="*/ 3571875 h 3571875"/>
              <a:gd name="csX5" fmla="*/ 0 w 3304025"/>
              <a:gd name="csY5" fmla="*/ 3571875 h 3571875"/>
              <a:gd name="csX6" fmla="*/ 0 w 3304025"/>
              <a:gd name="csY6" fmla="*/ 3571875 h 3571875"/>
              <a:gd name="csX7" fmla="*/ 4698 w 3304025"/>
              <a:gd name="csY7" fmla="*/ 1928882 h 3571875"/>
              <a:gd name="csX0" fmla="*/ 4698 w 3304025"/>
              <a:gd name="csY0" fmla="*/ 0 h 1642993"/>
              <a:gd name="csX1" fmla="*/ 3303588 w 3304025"/>
              <a:gd name="csY1" fmla="*/ 9100 h 1642993"/>
              <a:gd name="csX2" fmla="*/ 3303588 w 3304025"/>
              <a:gd name="csY2" fmla="*/ 1092384 h 1642993"/>
              <a:gd name="csX3" fmla="*/ 2752979 w 3304025"/>
              <a:gd name="csY3" fmla="*/ 1642993 h 1642993"/>
              <a:gd name="csX4" fmla="*/ 0 w 3304025"/>
              <a:gd name="csY4" fmla="*/ 1642993 h 1642993"/>
              <a:gd name="csX5" fmla="*/ 0 w 3304025"/>
              <a:gd name="csY5" fmla="*/ 1642993 h 1642993"/>
              <a:gd name="csX6" fmla="*/ 4698 w 3304025"/>
              <a:gd name="csY6" fmla="*/ 0 h 1642993"/>
              <a:gd name="csX0" fmla="*/ 4698 w 3304025"/>
              <a:gd name="csY0" fmla="*/ 9097 h 1652090"/>
              <a:gd name="csX1" fmla="*/ 3303588 w 3304025"/>
              <a:gd name="csY1" fmla="*/ 0 h 1652090"/>
              <a:gd name="csX2" fmla="*/ 3303588 w 3304025"/>
              <a:gd name="csY2" fmla="*/ 1101481 h 1652090"/>
              <a:gd name="csX3" fmla="*/ 2752979 w 3304025"/>
              <a:gd name="csY3" fmla="*/ 1652090 h 1652090"/>
              <a:gd name="csX4" fmla="*/ 0 w 3304025"/>
              <a:gd name="csY4" fmla="*/ 1652090 h 1652090"/>
              <a:gd name="csX5" fmla="*/ 0 w 3304025"/>
              <a:gd name="csY5" fmla="*/ 1652090 h 1652090"/>
              <a:gd name="csX6" fmla="*/ 4698 w 3304025"/>
              <a:gd name="csY6" fmla="*/ 9097 h 1652090"/>
              <a:gd name="csX0" fmla="*/ 4698 w 3308338"/>
              <a:gd name="csY0" fmla="*/ 0 h 1642993"/>
              <a:gd name="csX1" fmla="*/ 3308137 w 3308338"/>
              <a:gd name="csY1" fmla="*/ 1 h 1642993"/>
              <a:gd name="csX2" fmla="*/ 3303588 w 3308338"/>
              <a:gd name="csY2" fmla="*/ 1092384 h 1642993"/>
              <a:gd name="csX3" fmla="*/ 2752979 w 3308338"/>
              <a:gd name="csY3" fmla="*/ 1642993 h 1642993"/>
              <a:gd name="csX4" fmla="*/ 0 w 3308338"/>
              <a:gd name="csY4" fmla="*/ 1642993 h 1642993"/>
              <a:gd name="csX5" fmla="*/ 0 w 3308338"/>
              <a:gd name="csY5" fmla="*/ 1642993 h 1642993"/>
              <a:gd name="csX6" fmla="*/ 4698 w 3308338"/>
              <a:gd name="csY6" fmla="*/ 0 h 1642993"/>
              <a:gd name="csX0" fmla="*/ 4698 w 3303588"/>
              <a:gd name="csY0" fmla="*/ 0 h 1642993"/>
              <a:gd name="csX1" fmla="*/ 3248997 w 3303588"/>
              <a:gd name="csY1" fmla="*/ 36395 h 1642993"/>
              <a:gd name="csX2" fmla="*/ 3303588 w 3303588"/>
              <a:gd name="csY2" fmla="*/ 1092384 h 1642993"/>
              <a:gd name="csX3" fmla="*/ 2752979 w 3303588"/>
              <a:gd name="csY3" fmla="*/ 1642993 h 1642993"/>
              <a:gd name="csX4" fmla="*/ 0 w 3303588"/>
              <a:gd name="csY4" fmla="*/ 1642993 h 1642993"/>
              <a:gd name="csX5" fmla="*/ 0 w 3303588"/>
              <a:gd name="csY5" fmla="*/ 1642993 h 1642993"/>
              <a:gd name="csX6" fmla="*/ 4698 w 3303588"/>
              <a:gd name="csY6" fmla="*/ 0 h 1642993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81213"/>
              <a:gd name="csY0" fmla="*/ 4549 h 1647542"/>
              <a:gd name="csX1" fmla="*/ 3380776 w 3381213"/>
              <a:gd name="csY1" fmla="*/ 0 h 1647542"/>
              <a:gd name="csX2" fmla="*/ 3380776 w 3381213"/>
              <a:gd name="csY2" fmla="*/ 1096933 h 1647542"/>
              <a:gd name="csX3" fmla="*/ 2830167 w 3381213"/>
              <a:gd name="csY3" fmla="*/ 1647542 h 1647542"/>
              <a:gd name="csX4" fmla="*/ 77188 w 3381213"/>
              <a:gd name="csY4" fmla="*/ 1647542 h 1647542"/>
              <a:gd name="csX5" fmla="*/ 77188 w 3381213"/>
              <a:gd name="csY5" fmla="*/ 1647542 h 1647542"/>
              <a:gd name="csX6" fmla="*/ 0 w 3381213"/>
              <a:gd name="csY6" fmla="*/ 4549 h 1647542"/>
              <a:gd name="csX0" fmla="*/ 149 w 3304025"/>
              <a:gd name="csY0" fmla="*/ 13647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149 w 3304025"/>
              <a:gd name="csY6" fmla="*/ 13647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274501 w 3573828"/>
              <a:gd name="csY0" fmla="*/ 4549 h 1647542"/>
              <a:gd name="csX1" fmla="*/ 3573391 w 3573828"/>
              <a:gd name="csY1" fmla="*/ 0 h 1647542"/>
              <a:gd name="csX2" fmla="*/ 3573391 w 3573828"/>
              <a:gd name="csY2" fmla="*/ 1096933 h 1647542"/>
              <a:gd name="csX3" fmla="*/ 3022782 w 3573828"/>
              <a:gd name="csY3" fmla="*/ 1647542 h 1647542"/>
              <a:gd name="csX4" fmla="*/ 269803 w 3573828"/>
              <a:gd name="csY4" fmla="*/ 1647542 h 1647542"/>
              <a:gd name="csX5" fmla="*/ 269803 w 3573828"/>
              <a:gd name="csY5" fmla="*/ 1647542 h 1647542"/>
              <a:gd name="csX6" fmla="*/ 274501 w 3573828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08425"/>
              <a:gd name="csY0" fmla="*/ 9098 h 1647542"/>
              <a:gd name="csX1" fmla="*/ 3307988 w 3308425"/>
              <a:gd name="csY1" fmla="*/ 0 h 1647542"/>
              <a:gd name="csX2" fmla="*/ 3307988 w 3308425"/>
              <a:gd name="csY2" fmla="*/ 1096933 h 1647542"/>
              <a:gd name="csX3" fmla="*/ 2757379 w 3308425"/>
              <a:gd name="csY3" fmla="*/ 1647542 h 1647542"/>
              <a:gd name="csX4" fmla="*/ 4400 w 3308425"/>
              <a:gd name="csY4" fmla="*/ 1647542 h 1647542"/>
              <a:gd name="csX5" fmla="*/ 4400 w 3308425"/>
              <a:gd name="csY5" fmla="*/ 1647542 h 1647542"/>
              <a:gd name="csX6" fmla="*/ 0 w 3308425"/>
              <a:gd name="csY6" fmla="*/ 9098 h 1647542"/>
              <a:gd name="csX0" fmla="*/ 4887 w 3304214"/>
              <a:gd name="csY0" fmla="*/ 9098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9098 h 1647542"/>
              <a:gd name="csX0" fmla="*/ 4887 w 3304214"/>
              <a:gd name="csY0" fmla="*/ 5923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5923 h 1647542"/>
              <a:gd name="csX0" fmla="*/ 4698 w 3304025"/>
              <a:gd name="csY0" fmla="*/ 5923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4698 w 3304025"/>
              <a:gd name="csY6" fmla="*/ 5923 h 1653892"/>
              <a:gd name="csX0" fmla="*/ 1523 w 3304025"/>
              <a:gd name="csY0" fmla="*/ 2748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1523 w 3304025"/>
              <a:gd name="csY6" fmla="*/ 2748 h 1653892"/>
              <a:gd name="csX0" fmla="*/ 1523 w 3304025"/>
              <a:gd name="csY0" fmla="*/ 2748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1523 w 3304025"/>
              <a:gd name="csY5" fmla="*/ 2748 h 1647542"/>
              <a:gd name="csX0" fmla="*/ 585085 w 3304025"/>
              <a:gd name="csY0" fmla="*/ 2748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585085 w 3304025"/>
              <a:gd name="csY5" fmla="*/ 2748 h 1647542"/>
              <a:gd name="csX0" fmla="*/ 44 w 2718984"/>
              <a:gd name="csY0" fmla="*/ 2748 h 1647542"/>
              <a:gd name="csX1" fmla="*/ 2718547 w 2718984"/>
              <a:gd name="csY1" fmla="*/ 0 h 1647542"/>
              <a:gd name="csX2" fmla="*/ 2718547 w 2718984"/>
              <a:gd name="csY2" fmla="*/ 1096933 h 1647542"/>
              <a:gd name="csX3" fmla="*/ 2167938 w 2718984"/>
              <a:gd name="csY3" fmla="*/ 1647542 h 1647542"/>
              <a:gd name="csX4" fmla="*/ 3116 w 2718984"/>
              <a:gd name="csY4" fmla="*/ 1647542 h 1647542"/>
              <a:gd name="csX5" fmla="*/ 44 w 2718984"/>
              <a:gd name="csY5" fmla="*/ 2748 h 1647542"/>
              <a:gd name="csX0" fmla="*/ 1523 w 2720463"/>
              <a:gd name="csY0" fmla="*/ 2748 h 1652137"/>
              <a:gd name="csX1" fmla="*/ 2720026 w 2720463"/>
              <a:gd name="csY1" fmla="*/ 0 h 1652137"/>
              <a:gd name="csX2" fmla="*/ 2720026 w 2720463"/>
              <a:gd name="csY2" fmla="*/ 1096933 h 1652137"/>
              <a:gd name="csX3" fmla="*/ 2169417 w 2720463"/>
              <a:gd name="csY3" fmla="*/ 1647542 h 1652137"/>
              <a:gd name="csX4" fmla="*/ 0 w 2720463"/>
              <a:gd name="csY4" fmla="*/ 1652137 h 1652137"/>
              <a:gd name="csX5" fmla="*/ 1523 w 2720463"/>
              <a:gd name="csY5" fmla="*/ 2748 h 1652137"/>
              <a:gd name="csX0" fmla="*/ 1523 w 2720463"/>
              <a:gd name="csY0" fmla="*/ 2748 h 1647542"/>
              <a:gd name="csX1" fmla="*/ 2720026 w 2720463"/>
              <a:gd name="csY1" fmla="*/ 0 h 1647542"/>
              <a:gd name="csX2" fmla="*/ 2720026 w 2720463"/>
              <a:gd name="csY2" fmla="*/ 1096933 h 1647542"/>
              <a:gd name="csX3" fmla="*/ 2169417 w 2720463"/>
              <a:gd name="csY3" fmla="*/ 1647542 h 1647542"/>
              <a:gd name="csX4" fmla="*/ 0 w 2720463"/>
              <a:gd name="csY4" fmla="*/ 1647542 h 1647542"/>
              <a:gd name="csX5" fmla="*/ 1523 w 2720463"/>
              <a:gd name="csY5" fmla="*/ 2748 h 1647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720463" h="1647542">
                <a:moveTo>
                  <a:pt x="1523" y="2748"/>
                </a:moveTo>
                <a:lnTo>
                  <a:pt x="2720026" y="0"/>
                </a:lnTo>
                <a:cubicBezTo>
                  <a:pt x="2721543" y="368677"/>
                  <a:pt x="2718509" y="728256"/>
                  <a:pt x="2720026" y="1096933"/>
                </a:cubicBezTo>
                <a:cubicBezTo>
                  <a:pt x="2720026" y="1401026"/>
                  <a:pt x="2473510" y="1647542"/>
                  <a:pt x="2169417" y="1647542"/>
                </a:cubicBezTo>
                <a:lnTo>
                  <a:pt x="0" y="1647542"/>
                </a:lnTo>
                <a:cubicBezTo>
                  <a:pt x="508" y="1099277"/>
                  <a:pt x="1015" y="551013"/>
                  <a:pt x="1523" y="2748"/>
                </a:cubicBezTo>
                <a:close/>
              </a:path>
            </a:pathLst>
          </a:cu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8">
            <a:extLst>
              <a:ext uri="{FF2B5EF4-FFF2-40B4-BE49-F238E27FC236}">
                <a16:creationId xmlns:a16="http://schemas.microsoft.com/office/drawing/2014/main" id="{BA51AE05-1BE0-037F-ED0D-7693353F23F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150818" y="1695034"/>
            <a:ext cx="2720463" cy="1647542"/>
          </a:xfrm>
          <a:custGeom>
            <a:avLst/>
            <a:gdLst>
              <a:gd name="csX0" fmla="*/ 550609 w 3303588"/>
              <a:gd name="csY0" fmla="*/ 0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550609 w 3303588"/>
              <a:gd name="csY8" fmla="*/ 0 h 3571875"/>
              <a:gd name="csX0" fmla="*/ 137592 w 3431932"/>
              <a:gd name="csY0" fmla="*/ 0 h 3576425"/>
              <a:gd name="csX1" fmla="*/ 3431932 w 3431932"/>
              <a:gd name="csY1" fmla="*/ 4550 h 3576425"/>
              <a:gd name="csX2" fmla="*/ 3431932 w 3431932"/>
              <a:gd name="csY2" fmla="*/ 4550 h 3576425"/>
              <a:gd name="csX3" fmla="*/ 3431932 w 3431932"/>
              <a:gd name="csY3" fmla="*/ 3025816 h 3576425"/>
              <a:gd name="csX4" fmla="*/ 2881323 w 3431932"/>
              <a:gd name="csY4" fmla="*/ 3576425 h 3576425"/>
              <a:gd name="csX5" fmla="*/ 128344 w 3431932"/>
              <a:gd name="csY5" fmla="*/ 3576425 h 3576425"/>
              <a:gd name="csX6" fmla="*/ 128344 w 3431932"/>
              <a:gd name="csY6" fmla="*/ 3576425 h 3576425"/>
              <a:gd name="csX7" fmla="*/ 128344 w 3431932"/>
              <a:gd name="csY7" fmla="*/ 555159 h 3576425"/>
              <a:gd name="csX8" fmla="*/ 137592 w 3431932"/>
              <a:gd name="csY8" fmla="*/ 0 h 3576425"/>
              <a:gd name="csX0" fmla="*/ 9248 w 3303588"/>
              <a:gd name="csY0" fmla="*/ 0 h 3576425"/>
              <a:gd name="csX1" fmla="*/ 3303588 w 3303588"/>
              <a:gd name="csY1" fmla="*/ 4550 h 3576425"/>
              <a:gd name="csX2" fmla="*/ 3303588 w 3303588"/>
              <a:gd name="csY2" fmla="*/ 4550 h 3576425"/>
              <a:gd name="csX3" fmla="*/ 3303588 w 3303588"/>
              <a:gd name="csY3" fmla="*/ 3025816 h 3576425"/>
              <a:gd name="csX4" fmla="*/ 2752979 w 3303588"/>
              <a:gd name="csY4" fmla="*/ 3576425 h 3576425"/>
              <a:gd name="csX5" fmla="*/ 0 w 3303588"/>
              <a:gd name="csY5" fmla="*/ 3576425 h 3576425"/>
              <a:gd name="csX6" fmla="*/ 0 w 3303588"/>
              <a:gd name="csY6" fmla="*/ 3576425 h 3576425"/>
              <a:gd name="csX7" fmla="*/ 0 w 3303588"/>
              <a:gd name="csY7" fmla="*/ 555159 h 3576425"/>
              <a:gd name="csX8" fmla="*/ 9248 w 3303588"/>
              <a:gd name="csY8" fmla="*/ 0 h 3576425"/>
              <a:gd name="csX0" fmla="*/ 2853 w 3310841"/>
              <a:gd name="csY0" fmla="*/ 0 h 3571876"/>
              <a:gd name="csX1" fmla="*/ 3310841 w 3310841"/>
              <a:gd name="csY1" fmla="*/ 1 h 3571876"/>
              <a:gd name="csX2" fmla="*/ 3310841 w 3310841"/>
              <a:gd name="csY2" fmla="*/ 1 h 3571876"/>
              <a:gd name="csX3" fmla="*/ 3310841 w 3310841"/>
              <a:gd name="csY3" fmla="*/ 3021267 h 3571876"/>
              <a:gd name="csX4" fmla="*/ 2760232 w 3310841"/>
              <a:gd name="csY4" fmla="*/ 3571876 h 3571876"/>
              <a:gd name="csX5" fmla="*/ 7253 w 3310841"/>
              <a:gd name="csY5" fmla="*/ 3571876 h 3571876"/>
              <a:gd name="csX6" fmla="*/ 7253 w 3310841"/>
              <a:gd name="csY6" fmla="*/ 3571876 h 3571876"/>
              <a:gd name="csX7" fmla="*/ 7253 w 3310841"/>
              <a:gd name="csY7" fmla="*/ 550610 h 3571876"/>
              <a:gd name="csX8" fmla="*/ 2853 w 3310841"/>
              <a:gd name="csY8" fmla="*/ 0 h 3571876"/>
              <a:gd name="csX0" fmla="*/ 0 w 3307988"/>
              <a:gd name="csY0" fmla="*/ 0 h 3571876"/>
              <a:gd name="csX1" fmla="*/ 3307988 w 3307988"/>
              <a:gd name="csY1" fmla="*/ 1 h 3571876"/>
              <a:gd name="csX2" fmla="*/ 3307988 w 3307988"/>
              <a:gd name="csY2" fmla="*/ 1 h 3571876"/>
              <a:gd name="csX3" fmla="*/ 3307988 w 3307988"/>
              <a:gd name="csY3" fmla="*/ 3021267 h 3571876"/>
              <a:gd name="csX4" fmla="*/ 2757379 w 3307988"/>
              <a:gd name="csY4" fmla="*/ 3571876 h 3571876"/>
              <a:gd name="csX5" fmla="*/ 4400 w 3307988"/>
              <a:gd name="csY5" fmla="*/ 3571876 h 3571876"/>
              <a:gd name="csX6" fmla="*/ 4400 w 3307988"/>
              <a:gd name="csY6" fmla="*/ 3571876 h 3571876"/>
              <a:gd name="csX7" fmla="*/ 4400 w 3307988"/>
              <a:gd name="csY7" fmla="*/ 550610 h 3571876"/>
              <a:gd name="csX8" fmla="*/ 0 w 3307988"/>
              <a:gd name="csY8" fmla="*/ 0 h 3571876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4698 w 3303588"/>
              <a:gd name="csY8" fmla="*/ 4548 h 3571875"/>
              <a:gd name="csX0" fmla="*/ 5507 w 3304397"/>
              <a:gd name="csY0" fmla="*/ 4548 h 3571875"/>
              <a:gd name="csX1" fmla="*/ 3304397 w 3304397"/>
              <a:gd name="csY1" fmla="*/ 0 h 3571875"/>
              <a:gd name="csX2" fmla="*/ 3304397 w 3304397"/>
              <a:gd name="csY2" fmla="*/ 0 h 3571875"/>
              <a:gd name="csX3" fmla="*/ 3304397 w 3304397"/>
              <a:gd name="csY3" fmla="*/ 3021266 h 3571875"/>
              <a:gd name="csX4" fmla="*/ 2753788 w 3304397"/>
              <a:gd name="csY4" fmla="*/ 3571875 h 3571875"/>
              <a:gd name="csX5" fmla="*/ 809 w 3304397"/>
              <a:gd name="csY5" fmla="*/ 3571875 h 3571875"/>
              <a:gd name="csX6" fmla="*/ 809 w 3304397"/>
              <a:gd name="csY6" fmla="*/ 3571875 h 3571875"/>
              <a:gd name="csX7" fmla="*/ 809 w 3304397"/>
              <a:gd name="csY7" fmla="*/ 550609 h 3571875"/>
              <a:gd name="csX8" fmla="*/ 5507 w 3304397"/>
              <a:gd name="csY8" fmla="*/ 4548 h 3571875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4548 h 3571875"/>
              <a:gd name="csX0" fmla="*/ 149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149 w 3303588"/>
              <a:gd name="csY7" fmla="*/ 1933431 h 3571875"/>
              <a:gd name="csX0" fmla="*/ 82036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82036 w 3303588"/>
              <a:gd name="csY7" fmla="*/ 1933431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15236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37982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71849"/>
              <a:gd name="csY0" fmla="*/ 1928882 h 3571875"/>
              <a:gd name="csX1" fmla="*/ 3303588 w 3371849"/>
              <a:gd name="csY1" fmla="*/ 0 h 3571875"/>
              <a:gd name="csX2" fmla="*/ 3371826 w 3371849"/>
              <a:gd name="csY2" fmla="*/ 1928883 h 3571875"/>
              <a:gd name="csX3" fmla="*/ 3303588 w 3371849"/>
              <a:gd name="csY3" fmla="*/ 3021266 h 3571875"/>
              <a:gd name="csX4" fmla="*/ 2752979 w 3371849"/>
              <a:gd name="csY4" fmla="*/ 3571875 h 3571875"/>
              <a:gd name="csX5" fmla="*/ 0 w 3371849"/>
              <a:gd name="csY5" fmla="*/ 3571875 h 3571875"/>
              <a:gd name="csX6" fmla="*/ 0 w 3371849"/>
              <a:gd name="csY6" fmla="*/ 3571875 h 3571875"/>
              <a:gd name="csX7" fmla="*/ 4698 w 3371849"/>
              <a:gd name="csY7" fmla="*/ 1928882 h 3571875"/>
              <a:gd name="csX0" fmla="*/ 4698 w 3304025"/>
              <a:gd name="csY0" fmla="*/ 1928882 h 3571875"/>
              <a:gd name="csX1" fmla="*/ 3303588 w 3304025"/>
              <a:gd name="csY1" fmla="*/ 0 h 3571875"/>
              <a:gd name="csX2" fmla="*/ 3303588 w 3304025"/>
              <a:gd name="csY2" fmla="*/ 1937982 h 3571875"/>
              <a:gd name="csX3" fmla="*/ 3303588 w 3304025"/>
              <a:gd name="csY3" fmla="*/ 3021266 h 3571875"/>
              <a:gd name="csX4" fmla="*/ 2752979 w 3304025"/>
              <a:gd name="csY4" fmla="*/ 3571875 h 3571875"/>
              <a:gd name="csX5" fmla="*/ 0 w 3304025"/>
              <a:gd name="csY5" fmla="*/ 3571875 h 3571875"/>
              <a:gd name="csX6" fmla="*/ 0 w 3304025"/>
              <a:gd name="csY6" fmla="*/ 3571875 h 3571875"/>
              <a:gd name="csX7" fmla="*/ 4698 w 3304025"/>
              <a:gd name="csY7" fmla="*/ 1928882 h 3571875"/>
              <a:gd name="csX0" fmla="*/ 4698 w 3304025"/>
              <a:gd name="csY0" fmla="*/ 0 h 1642993"/>
              <a:gd name="csX1" fmla="*/ 3303588 w 3304025"/>
              <a:gd name="csY1" fmla="*/ 9100 h 1642993"/>
              <a:gd name="csX2" fmla="*/ 3303588 w 3304025"/>
              <a:gd name="csY2" fmla="*/ 1092384 h 1642993"/>
              <a:gd name="csX3" fmla="*/ 2752979 w 3304025"/>
              <a:gd name="csY3" fmla="*/ 1642993 h 1642993"/>
              <a:gd name="csX4" fmla="*/ 0 w 3304025"/>
              <a:gd name="csY4" fmla="*/ 1642993 h 1642993"/>
              <a:gd name="csX5" fmla="*/ 0 w 3304025"/>
              <a:gd name="csY5" fmla="*/ 1642993 h 1642993"/>
              <a:gd name="csX6" fmla="*/ 4698 w 3304025"/>
              <a:gd name="csY6" fmla="*/ 0 h 1642993"/>
              <a:gd name="csX0" fmla="*/ 4698 w 3304025"/>
              <a:gd name="csY0" fmla="*/ 9097 h 1652090"/>
              <a:gd name="csX1" fmla="*/ 3303588 w 3304025"/>
              <a:gd name="csY1" fmla="*/ 0 h 1652090"/>
              <a:gd name="csX2" fmla="*/ 3303588 w 3304025"/>
              <a:gd name="csY2" fmla="*/ 1101481 h 1652090"/>
              <a:gd name="csX3" fmla="*/ 2752979 w 3304025"/>
              <a:gd name="csY3" fmla="*/ 1652090 h 1652090"/>
              <a:gd name="csX4" fmla="*/ 0 w 3304025"/>
              <a:gd name="csY4" fmla="*/ 1652090 h 1652090"/>
              <a:gd name="csX5" fmla="*/ 0 w 3304025"/>
              <a:gd name="csY5" fmla="*/ 1652090 h 1652090"/>
              <a:gd name="csX6" fmla="*/ 4698 w 3304025"/>
              <a:gd name="csY6" fmla="*/ 9097 h 1652090"/>
              <a:gd name="csX0" fmla="*/ 4698 w 3308338"/>
              <a:gd name="csY0" fmla="*/ 0 h 1642993"/>
              <a:gd name="csX1" fmla="*/ 3308137 w 3308338"/>
              <a:gd name="csY1" fmla="*/ 1 h 1642993"/>
              <a:gd name="csX2" fmla="*/ 3303588 w 3308338"/>
              <a:gd name="csY2" fmla="*/ 1092384 h 1642993"/>
              <a:gd name="csX3" fmla="*/ 2752979 w 3308338"/>
              <a:gd name="csY3" fmla="*/ 1642993 h 1642993"/>
              <a:gd name="csX4" fmla="*/ 0 w 3308338"/>
              <a:gd name="csY4" fmla="*/ 1642993 h 1642993"/>
              <a:gd name="csX5" fmla="*/ 0 w 3308338"/>
              <a:gd name="csY5" fmla="*/ 1642993 h 1642993"/>
              <a:gd name="csX6" fmla="*/ 4698 w 3308338"/>
              <a:gd name="csY6" fmla="*/ 0 h 1642993"/>
              <a:gd name="csX0" fmla="*/ 4698 w 3303588"/>
              <a:gd name="csY0" fmla="*/ 0 h 1642993"/>
              <a:gd name="csX1" fmla="*/ 3248997 w 3303588"/>
              <a:gd name="csY1" fmla="*/ 36395 h 1642993"/>
              <a:gd name="csX2" fmla="*/ 3303588 w 3303588"/>
              <a:gd name="csY2" fmla="*/ 1092384 h 1642993"/>
              <a:gd name="csX3" fmla="*/ 2752979 w 3303588"/>
              <a:gd name="csY3" fmla="*/ 1642993 h 1642993"/>
              <a:gd name="csX4" fmla="*/ 0 w 3303588"/>
              <a:gd name="csY4" fmla="*/ 1642993 h 1642993"/>
              <a:gd name="csX5" fmla="*/ 0 w 3303588"/>
              <a:gd name="csY5" fmla="*/ 1642993 h 1642993"/>
              <a:gd name="csX6" fmla="*/ 4698 w 3303588"/>
              <a:gd name="csY6" fmla="*/ 0 h 1642993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81213"/>
              <a:gd name="csY0" fmla="*/ 4549 h 1647542"/>
              <a:gd name="csX1" fmla="*/ 3380776 w 3381213"/>
              <a:gd name="csY1" fmla="*/ 0 h 1647542"/>
              <a:gd name="csX2" fmla="*/ 3380776 w 3381213"/>
              <a:gd name="csY2" fmla="*/ 1096933 h 1647542"/>
              <a:gd name="csX3" fmla="*/ 2830167 w 3381213"/>
              <a:gd name="csY3" fmla="*/ 1647542 h 1647542"/>
              <a:gd name="csX4" fmla="*/ 77188 w 3381213"/>
              <a:gd name="csY4" fmla="*/ 1647542 h 1647542"/>
              <a:gd name="csX5" fmla="*/ 77188 w 3381213"/>
              <a:gd name="csY5" fmla="*/ 1647542 h 1647542"/>
              <a:gd name="csX6" fmla="*/ 0 w 3381213"/>
              <a:gd name="csY6" fmla="*/ 4549 h 1647542"/>
              <a:gd name="csX0" fmla="*/ 149 w 3304025"/>
              <a:gd name="csY0" fmla="*/ 13647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149 w 3304025"/>
              <a:gd name="csY6" fmla="*/ 13647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274501 w 3573828"/>
              <a:gd name="csY0" fmla="*/ 4549 h 1647542"/>
              <a:gd name="csX1" fmla="*/ 3573391 w 3573828"/>
              <a:gd name="csY1" fmla="*/ 0 h 1647542"/>
              <a:gd name="csX2" fmla="*/ 3573391 w 3573828"/>
              <a:gd name="csY2" fmla="*/ 1096933 h 1647542"/>
              <a:gd name="csX3" fmla="*/ 3022782 w 3573828"/>
              <a:gd name="csY3" fmla="*/ 1647542 h 1647542"/>
              <a:gd name="csX4" fmla="*/ 269803 w 3573828"/>
              <a:gd name="csY4" fmla="*/ 1647542 h 1647542"/>
              <a:gd name="csX5" fmla="*/ 269803 w 3573828"/>
              <a:gd name="csY5" fmla="*/ 1647542 h 1647542"/>
              <a:gd name="csX6" fmla="*/ 274501 w 3573828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08425"/>
              <a:gd name="csY0" fmla="*/ 9098 h 1647542"/>
              <a:gd name="csX1" fmla="*/ 3307988 w 3308425"/>
              <a:gd name="csY1" fmla="*/ 0 h 1647542"/>
              <a:gd name="csX2" fmla="*/ 3307988 w 3308425"/>
              <a:gd name="csY2" fmla="*/ 1096933 h 1647542"/>
              <a:gd name="csX3" fmla="*/ 2757379 w 3308425"/>
              <a:gd name="csY3" fmla="*/ 1647542 h 1647542"/>
              <a:gd name="csX4" fmla="*/ 4400 w 3308425"/>
              <a:gd name="csY4" fmla="*/ 1647542 h 1647542"/>
              <a:gd name="csX5" fmla="*/ 4400 w 3308425"/>
              <a:gd name="csY5" fmla="*/ 1647542 h 1647542"/>
              <a:gd name="csX6" fmla="*/ 0 w 3308425"/>
              <a:gd name="csY6" fmla="*/ 9098 h 1647542"/>
              <a:gd name="csX0" fmla="*/ 4887 w 3304214"/>
              <a:gd name="csY0" fmla="*/ 9098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9098 h 1647542"/>
              <a:gd name="csX0" fmla="*/ 4887 w 3304214"/>
              <a:gd name="csY0" fmla="*/ 5923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5923 h 1647542"/>
              <a:gd name="csX0" fmla="*/ 4698 w 3304025"/>
              <a:gd name="csY0" fmla="*/ 5923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4698 w 3304025"/>
              <a:gd name="csY6" fmla="*/ 5923 h 1653892"/>
              <a:gd name="csX0" fmla="*/ 1523 w 3304025"/>
              <a:gd name="csY0" fmla="*/ 2748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1523 w 3304025"/>
              <a:gd name="csY6" fmla="*/ 2748 h 1653892"/>
              <a:gd name="csX0" fmla="*/ 1523 w 3304025"/>
              <a:gd name="csY0" fmla="*/ 2748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1523 w 3304025"/>
              <a:gd name="csY5" fmla="*/ 2748 h 1647542"/>
              <a:gd name="csX0" fmla="*/ 585085 w 3304025"/>
              <a:gd name="csY0" fmla="*/ 2748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585085 w 3304025"/>
              <a:gd name="csY5" fmla="*/ 2748 h 1647542"/>
              <a:gd name="csX0" fmla="*/ 44 w 2718984"/>
              <a:gd name="csY0" fmla="*/ 2748 h 1647542"/>
              <a:gd name="csX1" fmla="*/ 2718547 w 2718984"/>
              <a:gd name="csY1" fmla="*/ 0 h 1647542"/>
              <a:gd name="csX2" fmla="*/ 2718547 w 2718984"/>
              <a:gd name="csY2" fmla="*/ 1096933 h 1647542"/>
              <a:gd name="csX3" fmla="*/ 2167938 w 2718984"/>
              <a:gd name="csY3" fmla="*/ 1647542 h 1647542"/>
              <a:gd name="csX4" fmla="*/ 3116 w 2718984"/>
              <a:gd name="csY4" fmla="*/ 1647542 h 1647542"/>
              <a:gd name="csX5" fmla="*/ 44 w 2718984"/>
              <a:gd name="csY5" fmla="*/ 2748 h 1647542"/>
              <a:gd name="csX0" fmla="*/ 1523 w 2720463"/>
              <a:gd name="csY0" fmla="*/ 2748 h 1652137"/>
              <a:gd name="csX1" fmla="*/ 2720026 w 2720463"/>
              <a:gd name="csY1" fmla="*/ 0 h 1652137"/>
              <a:gd name="csX2" fmla="*/ 2720026 w 2720463"/>
              <a:gd name="csY2" fmla="*/ 1096933 h 1652137"/>
              <a:gd name="csX3" fmla="*/ 2169417 w 2720463"/>
              <a:gd name="csY3" fmla="*/ 1647542 h 1652137"/>
              <a:gd name="csX4" fmla="*/ 0 w 2720463"/>
              <a:gd name="csY4" fmla="*/ 1652137 h 1652137"/>
              <a:gd name="csX5" fmla="*/ 1523 w 2720463"/>
              <a:gd name="csY5" fmla="*/ 2748 h 1652137"/>
              <a:gd name="csX0" fmla="*/ 1523 w 2720463"/>
              <a:gd name="csY0" fmla="*/ 2748 h 1647542"/>
              <a:gd name="csX1" fmla="*/ 2720026 w 2720463"/>
              <a:gd name="csY1" fmla="*/ 0 h 1647542"/>
              <a:gd name="csX2" fmla="*/ 2720026 w 2720463"/>
              <a:gd name="csY2" fmla="*/ 1096933 h 1647542"/>
              <a:gd name="csX3" fmla="*/ 2169417 w 2720463"/>
              <a:gd name="csY3" fmla="*/ 1647542 h 1647542"/>
              <a:gd name="csX4" fmla="*/ 0 w 2720463"/>
              <a:gd name="csY4" fmla="*/ 1647542 h 1647542"/>
              <a:gd name="csX5" fmla="*/ 1523 w 2720463"/>
              <a:gd name="csY5" fmla="*/ 2748 h 1647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720463" h="1647542">
                <a:moveTo>
                  <a:pt x="1523" y="2748"/>
                </a:moveTo>
                <a:lnTo>
                  <a:pt x="2720026" y="0"/>
                </a:lnTo>
                <a:cubicBezTo>
                  <a:pt x="2721543" y="368677"/>
                  <a:pt x="2718509" y="728256"/>
                  <a:pt x="2720026" y="1096933"/>
                </a:cubicBezTo>
                <a:cubicBezTo>
                  <a:pt x="2720026" y="1401026"/>
                  <a:pt x="2473510" y="1647542"/>
                  <a:pt x="2169417" y="1647542"/>
                </a:cubicBezTo>
                <a:lnTo>
                  <a:pt x="0" y="1647542"/>
                </a:lnTo>
                <a:cubicBezTo>
                  <a:pt x="508" y="1099277"/>
                  <a:pt x="1015" y="551013"/>
                  <a:pt x="1523" y="2748"/>
                </a:cubicBezTo>
                <a:close/>
              </a:path>
            </a:pathLst>
          </a:cu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pour une image  8">
            <a:extLst>
              <a:ext uri="{FF2B5EF4-FFF2-40B4-BE49-F238E27FC236}">
                <a16:creationId xmlns:a16="http://schemas.microsoft.com/office/drawing/2014/main" id="{0B277337-D11C-D2DE-9EF9-5103ECBC3E1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068627" y="1695034"/>
            <a:ext cx="2720463" cy="1647542"/>
          </a:xfrm>
          <a:custGeom>
            <a:avLst/>
            <a:gdLst>
              <a:gd name="csX0" fmla="*/ 550609 w 3303588"/>
              <a:gd name="csY0" fmla="*/ 0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550609 w 3303588"/>
              <a:gd name="csY8" fmla="*/ 0 h 3571875"/>
              <a:gd name="csX0" fmla="*/ 137592 w 3431932"/>
              <a:gd name="csY0" fmla="*/ 0 h 3576425"/>
              <a:gd name="csX1" fmla="*/ 3431932 w 3431932"/>
              <a:gd name="csY1" fmla="*/ 4550 h 3576425"/>
              <a:gd name="csX2" fmla="*/ 3431932 w 3431932"/>
              <a:gd name="csY2" fmla="*/ 4550 h 3576425"/>
              <a:gd name="csX3" fmla="*/ 3431932 w 3431932"/>
              <a:gd name="csY3" fmla="*/ 3025816 h 3576425"/>
              <a:gd name="csX4" fmla="*/ 2881323 w 3431932"/>
              <a:gd name="csY4" fmla="*/ 3576425 h 3576425"/>
              <a:gd name="csX5" fmla="*/ 128344 w 3431932"/>
              <a:gd name="csY5" fmla="*/ 3576425 h 3576425"/>
              <a:gd name="csX6" fmla="*/ 128344 w 3431932"/>
              <a:gd name="csY6" fmla="*/ 3576425 h 3576425"/>
              <a:gd name="csX7" fmla="*/ 128344 w 3431932"/>
              <a:gd name="csY7" fmla="*/ 555159 h 3576425"/>
              <a:gd name="csX8" fmla="*/ 137592 w 3431932"/>
              <a:gd name="csY8" fmla="*/ 0 h 3576425"/>
              <a:gd name="csX0" fmla="*/ 9248 w 3303588"/>
              <a:gd name="csY0" fmla="*/ 0 h 3576425"/>
              <a:gd name="csX1" fmla="*/ 3303588 w 3303588"/>
              <a:gd name="csY1" fmla="*/ 4550 h 3576425"/>
              <a:gd name="csX2" fmla="*/ 3303588 w 3303588"/>
              <a:gd name="csY2" fmla="*/ 4550 h 3576425"/>
              <a:gd name="csX3" fmla="*/ 3303588 w 3303588"/>
              <a:gd name="csY3" fmla="*/ 3025816 h 3576425"/>
              <a:gd name="csX4" fmla="*/ 2752979 w 3303588"/>
              <a:gd name="csY4" fmla="*/ 3576425 h 3576425"/>
              <a:gd name="csX5" fmla="*/ 0 w 3303588"/>
              <a:gd name="csY5" fmla="*/ 3576425 h 3576425"/>
              <a:gd name="csX6" fmla="*/ 0 w 3303588"/>
              <a:gd name="csY6" fmla="*/ 3576425 h 3576425"/>
              <a:gd name="csX7" fmla="*/ 0 w 3303588"/>
              <a:gd name="csY7" fmla="*/ 555159 h 3576425"/>
              <a:gd name="csX8" fmla="*/ 9248 w 3303588"/>
              <a:gd name="csY8" fmla="*/ 0 h 3576425"/>
              <a:gd name="csX0" fmla="*/ 2853 w 3310841"/>
              <a:gd name="csY0" fmla="*/ 0 h 3571876"/>
              <a:gd name="csX1" fmla="*/ 3310841 w 3310841"/>
              <a:gd name="csY1" fmla="*/ 1 h 3571876"/>
              <a:gd name="csX2" fmla="*/ 3310841 w 3310841"/>
              <a:gd name="csY2" fmla="*/ 1 h 3571876"/>
              <a:gd name="csX3" fmla="*/ 3310841 w 3310841"/>
              <a:gd name="csY3" fmla="*/ 3021267 h 3571876"/>
              <a:gd name="csX4" fmla="*/ 2760232 w 3310841"/>
              <a:gd name="csY4" fmla="*/ 3571876 h 3571876"/>
              <a:gd name="csX5" fmla="*/ 7253 w 3310841"/>
              <a:gd name="csY5" fmla="*/ 3571876 h 3571876"/>
              <a:gd name="csX6" fmla="*/ 7253 w 3310841"/>
              <a:gd name="csY6" fmla="*/ 3571876 h 3571876"/>
              <a:gd name="csX7" fmla="*/ 7253 w 3310841"/>
              <a:gd name="csY7" fmla="*/ 550610 h 3571876"/>
              <a:gd name="csX8" fmla="*/ 2853 w 3310841"/>
              <a:gd name="csY8" fmla="*/ 0 h 3571876"/>
              <a:gd name="csX0" fmla="*/ 0 w 3307988"/>
              <a:gd name="csY0" fmla="*/ 0 h 3571876"/>
              <a:gd name="csX1" fmla="*/ 3307988 w 3307988"/>
              <a:gd name="csY1" fmla="*/ 1 h 3571876"/>
              <a:gd name="csX2" fmla="*/ 3307988 w 3307988"/>
              <a:gd name="csY2" fmla="*/ 1 h 3571876"/>
              <a:gd name="csX3" fmla="*/ 3307988 w 3307988"/>
              <a:gd name="csY3" fmla="*/ 3021267 h 3571876"/>
              <a:gd name="csX4" fmla="*/ 2757379 w 3307988"/>
              <a:gd name="csY4" fmla="*/ 3571876 h 3571876"/>
              <a:gd name="csX5" fmla="*/ 4400 w 3307988"/>
              <a:gd name="csY5" fmla="*/ 3571876 h 3571876"/>
              <a:gd name="csX6" fmla="*/ 4400 w 3307988"/>
              <a:gd name="csY6" fmla="*/ 3571876 h 3571876"/>
              <a:gd name="csX7" fmla="*/ 4400 w 3307988"/>
              <a:gd name="csY7" fmla="*/ 550610 h 3571876"/>
              <a:gd name="csX8" fmla="*/ 0 w 3307988"/>
              <a:gd name="csY8" fmla="*/ 0 h 3571876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4698 w 3303588"/>
              <a:gd name="csY8" fmla="*/ 4548 h 3571875"/>
              <a:gd name="csX0" fmla="*/ 5507 w 3304397"/>
              <a:gd name="csY0" fmla="*/ 4548 h 3571875"/>
              <a:gd name="csX1" fmla="*/ 3304397 w 3304397"/>
              <a:gd name="csY1" fmla="*/ 0 h 3571875"/>
              <a:gd name="csX2" fmla="*/ 3304397 w 3304397"/>
              <a:gd name="csY2" fmla="*/ 0 h 3571875"/>
              <a:gd name="csX3" fmla="*/ 3304397 w 3304397"/>
              <a:gd name="csY3" fmla="*/ 3021266 h 3571875"/>
              <a:gd name="csX4" fmla="*/ 2753788 w 3304397"/>
              <a:gd name="csY4" fmla="*/ 3571875 h 3571875"/>
              <a:gd name="csX5" fmla="*/ 809 w 3304397"/>
              <a:gd name="csY5" fmla="*/ 3571875 h 3571875"/>
              <a:gd name="csX6" fmla="*/ 809 w 3304397"/>
              <a:gd name="csY6" fmla="*/ 3571875 h 3571875"/>
              <a:gd name="csX7" fmla="*/ 809 w 3304397"/>
              <a:gd name="csY7" fmla="*/ 550609 h 3571875"/>
              <a:gd name="csX8" fmla="*/ 5507 w 3304397"/>
              <a:gd name="csY8" fmla="*/ 4548 h 3571875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4548 h 3571875"/>
              <a:gd name="csX0" fmla="*/ 149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149 w 3303588"/>
              <a:gd name="csY7" fmla="*/ 1933431 h 3571875"/>
              <a:gd name="csX0" fmla="*/ 82036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82036 w 3303588"/>
              <a:gd name="csY7" fmla="*/ 1933431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15236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37982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71849"/>
              <a:gd name="csY0" fmla="*/ 1928882 h 3571875"/>
              <a:gd name="csX1" fmla="*/ 3303588 w 3371849"/>
              <a:gd name="csY1" fmla="*/ 0 h 3571875"/>
              <a:gd name="csX2" fmla="*/ 3371826 w 3371849"/>
              <a:gd name="csY2" fmla="*/ 1928883 h 3571875"/>
              <a:gd name="csX3" fmla="*/ 3303588 w 3371849"/>
              <a:gd name="csY3" fmla="*/ 3021266 h 3571875"/>
              <a:gd name="csX4" fmla="*/ 2752979 w 3371849"/>
              <a:gd name="csY4" fmla="*/ 3571875 h 3571875"/>
              <a:gd name="csX5" fmla="*/ 0 w 3371849"/>
              <a:gd name="csY5" fmla="*/ 3571875 h 3571875"/>
              <a:gd name="csX6" fmla="*/ 0 w 3371849"/>
              <a:gd name="csY6" fmla="*/ 3571875 h 3571875"/>
              <a:gd name="csX7" fmla="*/ 4698 w 3371849"/>
              <a:gd name="csY7" fmla="*/ 1928882 h 3571875"/>
              <a:gd name="csX0" fmla="*/ 4698 w 3304025"/>
              <a:gd name="csY0" fmla="*/ 1928882 h 3571875"/>
              <a:gd name="csX1" fmla="*/ 3303588 w 3304025"/>
              <a:gd name="csY1" fmla="*/ 0 h 3571875"/>
              <a:gd name="csX2" fmla="*/ 3303588 w 3304025"/>
              <a:gd name="csY2" fmla="*/ 1937982 h 3571875"/>
              <a:gd name="csX3" fmla="*/ 3303588 w 3304025"/>
              <a:gd name="csY3" fmla="*/ 3021266 h 3571875"/>
              <a:gd name="csX4" fmla="*/ 2752979 w 3304025"/>
              <a:gd name="csY4" fmla="*/ 3571875 h 3571875"/>
              <a:gd name="csX5" fmla="*/ 0 w 3304025"/>
              <a:gd name="csY5" fmla="*/ 3571875 h 3571875"/>
              <a:gd name="csX6" fmla="*/ 0 w 3304025"/>
              <a:gd name="csY6" fmla="*/ 3571875 h 3571875"/>
              <a:gd name="csX7" fmla="*/ 4698 w 3304025"/>
              <a:gd name="csY7" fmla="*/ 1928882 h 3571875"/>
              <a:gd name="csX0" fmla="*/ 4698 w 3304025"/>
              <a:gd name="csY0" fmla="*/ 0 h 1642993"/>
              <a:gd name="csX1" fmla="*/ 3303588 w 3304025"/>
              <a:gd name="csY1" fmla="*/ 9100 h 1642993"/>
              <a:gd name="csX2" fmla="*/ 3303588 w 3304025"/>
              <a:gd name="csY2" fmla="*/ 1092384 h 1642993"/>
              <a:gd name="csX3" fmla="*/ 2752979 w 3304025"/>
              <a:gd name="csY3" fmla="*/ 1642993 h 1642993"/>
              <a:gd name="csX4" fmla="*/ 0 w 3304025"/>
              <a:gd name="csY4" fmla="*/ 1642993 h 1642993"/>
              <a:gd name="csX5" fmla="*/ 0 w 3304025"/>
              <a:gd name="csY5" fmla="*/ 1642993 h 1642993"/>
              <a:gd name="csX6" fmla="*/ 4698 w 3304025"/>
              <a:gd name="csY6" fmla="*/ 0 h 1642993"/>
              <a:gd name="csX0" fmla="*/ 4698 w 3304025"/>
              <a:gd name="csY0" fmla="*/ 9097 h 1652090"/>
              <a:gd name="csX1" fmla="*/ 3303588 w 3304025"/>
              <a:gd name="csY1" fmla="*/ 0 h 1652090"/>
              <a:gd name="csX2" fmla="*/ 3303588 w 3304025"/>
              <a:gd name="csY2" fmla="*/ 1101481 h 1652090"/>
              <a:gd name="csX3" fmla="*/ 2752979 w 3304025"/>
              <a:gd name="csY3" fmla="*/ 1652090 h 1652090"/>
              <a:gd name="csX4" fmla="*/ 0 w 3304025"/>
              <a:gd name="csY4" fmla="*/ 1652090 h 1652090"/>
              <a:gd name="csX5" fmla="*/ 0 w 3304025"/>
              <a:gd name="csY5" fmla="*/ 1652090 h 1652090"/>
              <a:gd name="csX6" fmla="*/ 4698 w 3304025"/>
              <a:gd name="csY6" fmla="*/ 9097 h 1652090"/>
              <a:gd name="csX0" fmla="*/ 4698 w 3308338"/>
              <a:gd name="csY0" fmla="*/ 0 h 1642993"/>
              <a:gd name="csX1" fmla="*/ 3308137 w 3308338"/>
              <a:gd name="csY1" fmla="*/ 1 h 1642993"/>
              <a:gd name="csX2" fmla="*/ 3303588 w 3308338"/>
              <a:gd name="csY2" fmla="*/ 1092384 h 1642993"/>
              <a:gd name="csX3" fmla="*/ 2752979 w 3308338"/>
              <a:gd name="csY3" fmla="*/ 1642993 h 1642993"/>
              <a:gd name="csX4" fmla="*/ 0 w 3308338"/>
              <a:gd name="csY4" fmla="*/ 1642993 h 1642993"/>
              <a:gd name="csX5" fmla="*/ 0 w 3308338"/>
              <a:gd name="csY5" fmla="*/ 1642993 h 1642993"/>
              <a:gd name="csX6" fmla="*/ 4698 w 3308338"/>
              <a:gd name="csY6" fmla="*/ 0 h 1642993"/>
              <a:gd name="csX0" fmla="*/ 4698 w 3303588"/>
              <a:gd name="csY0" fmla="*/ 0 h 1642993"/>
              <a:gd name="csX1" fmla="*/ 3248997 w 3303588"/>
              <a:gd name="csY1" fmla="*/ 36395 h 1642993"/>
              <a:gd name="csX2" fmla="*/ 3303588 w 3303588"/>
              <a:gd name="csY2" fmla="*/ 1092384 h 1642993"/>
              <a:gd name="csX3" fmla="*/ 2752979 w 3303588"/>
              <a:gd name="csY3" fmla="*/ 1642993 h 1642993"/>
              <a:gd name="csX4" fmla="*/ 0 w 3303588"/>
              <a:gd name="csY4" fmla="*/ 1642993 h 1642993"/>
              <a:gd name="csX5" fmla="*/ 0 w 3303588"/>
              <a:gd name="csY5" fmla="*/ 1642993 h 1642993"/>
              <a:gd name="csX6" fmla="*/ 4698 w 3303588"/>
              <a:gd name="csY6" fmla="*/ 0 h 1642993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81213"/>
              <a:gd name="csY0" fmla="*/ 4549 h 1647542"/>
              <a:gd name="csX1" fmla="*/ 3380776 w 3381213"/>
              <a:gd name="csY1" fmla="*/ 0 h 1647542"/>
              <a:gd name="csX2" fmla="*/ 3380776 w 3381213"/>
              <a:gd name="csY2" fmla="*/ 1096933 h 1647542"/>
              <a:gd name="csX3" fmla="*/ 2830167 w 3381213"/>
              <a:gd name="csY3" fmla="*/ 1647542 h 1647542"/>
              <a:gd name="csX4" fmla="*/ 77188 w 3381213"/>
              <a:gd name="csY4" fmla="*/ 1647542 h 1647542"/>
              <a:gd name="csX5" fmla="*/ 77188 w 3381213"/>
              <a:gd name="csY5" fmla="*/ 1647542 h 1647542"/>
              <a:gd name="csX6" fmla="*/ 0 w 3381213"/>
              <a:gd name="csY6" fmla="*/ 4549 h 1647542"/>
              <a:gd name="csX0" fmla="*/ 149 w 3304025"/>
              <a:gd name="csY0" fmla="*/ 13647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149 w 3304025"/>
              <a:gd name="csY6" fmla="*/ 13647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274501 w 3573828"/>
              <a:gd name="csY0" fmla="*/ 4549 h 1647542"/>
              <a:gd name="csX1" fmla="*/ 3573391 w 3573828"/>
              <a:gd name="csY1" fmla="*/ 0 h 1647542"/>
              <a:gd name="csX2" fmla="*/ 3573391 w 3573828"/>
              <a:gd name="csY2" fmla="*/ 1096933 h 1647542"/>
              <a:gd name="csX3" fmla="*/ 3022782 w 3573828"/>
              <a:gd name="csY3" fmla="*/ 1647542 h 1647542"/>
              <a:gd name="csX4" fmla="*/ 269803 w 3573828"/>
              <a:gd name="csY4" fmla="*/ 1647542 h 1647542"/>
              <a:gd name="csX5" fmla="*/ 269803 w 3573828"/>
              <a:gd name="csY5" fmla="*/ 1647542 h 1647542"/>
              <a:gd name="csX6" fmla="*/ 274501 w 3573828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08425"/>
              <a:gd name="csY0" fmla="*/ 9098 h 1647542"/>
              <a:gd name="csX1" fmla="*/ 3307988 w 3308425"/>
              <a:gd name="csY1" fmla="*/ 0 h 1647542"/>
              <a:gd name="csX2" fmla="*/ 3307988 w 3308425"/>
              <a:gd name="csY2" fmla="*/ 1096933 h 1647542"/>
              <a:gd name="csX3" fmla="*/ 2757379 w 3308425"/>
              <a:gd name="csY3" fmla="*/ 1647542 h 1647542"/>
              <a:gd name="csX4" fmla="*/ 4400 w 3308425"/>
              <a:gd name="csY4" fmla="*/ 1647542 h 1647542"/>
              <a:gd name="csX5" fmla="*/ 4400 w 3308425"/>
              <a:gd name="csY5" fmla="*/ 1647542 h 1647542"/>
              <a:gd name="csX6" fmla="*/ 0 w 3308425"/>
              <a:gd name="csY6" fmla="*/ 9098 h 1647542"/>
              <a:gd name="csX0" fmla="*/ 4887 w 3304214"/>
              <a:gd name="csY0" fmla="*/ 9098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9098 h 1647542"/>
              <a:gd name="csX0" fmla="*/ 4887 w 3304214"/>
              <a:gd name="csY0" fmla="*/ 5923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5923 h 1647542"/>
              <a:gd name="csX0" fmla="*/ 4698 w 3304025"/>
              <a:gd name="csY0" fmla="*/ 5923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4698 w 3304025"/>
              <a:gd name="csY6" fmla="*/ 5923 h 1653892"/>
              <a:gd name="csX0" fmla="*/ 1523 w 3304025"/>
              <a:gd name="csY0" fmla="*/ 2748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1523 w 3304025"/>
              <a:gd name="csY6" fmla="*/ 2748 h 1653892"/>
              <a:gd name="csX0" fmla="*/ 1523 w 3304025"/>
              <a:gd name="csY0" fmla="*/ 2748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1523 w 3304025"/>
              <a:gd name="csY5" fmla="*/ 2748 h 1647542"/>
              <a:gd name="csX0" fmla="*/ 585085 w 3304025"/>
              <a:gd name="csY0" fmla="*/ 2748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585085 w 3304025"/>
              <a:gd name="csY5" fmla="*/ 2748 h 1647542"/>
              <a:gd name="csX0" fmla="*/ 44 w 2718984"/>
              <a:gd name="csY0" fmla="*/ 2748 h 1647542"/>
              <a:gd name="csX1" fmla="*/ 2718547 w 2718984"/>
              <a:gd name="csY1" fmla="*/ 0 h 1647542"/>
              <a:gd name="csX2" fmla="*/ 2718547 w 2718984"/>
              <a:gd name="csY2" fmla="*/ 1096933 h 1647542"/>
              <a:gd name="csX3" fmla="*/ 2167938 w 2718984"/>
              <a:gd name="csY3" fmla="*/ 1647542 h 1647542"/>
              <a:gd name="csX4" fmla="*/ 3116 w 2718984"/>
              <a:gd name="csY4" fmla="*/ 1647542 h 1647542"/>
              <a:gd name="csX5" fmla="*/ 44 w 2718984"/>
              <a:gd name="csY5" fmla="*/ 2748 h 1647542"/>
              <a:gd name="csX0" fmla="*/ 1523 w 2720463"/>
              <a:gd name="csY0" fmla="*/ 2748 h 1652137"/>
              <a:gd name="csX1" fmla="*/ 2720026 w 2720463"/>
              <a:gd name="csY1" fmla="*/ 0 h 1652137"/>
              <a:gd name="csX2" fmla="*/ 2720026 w 2720463"/>
              <a:gd name="csY2" fmla="*/ 1096933 h 1652137"/>
              <a:gd name="csX3" fmla="*/ 2169417 w 2720463"/>
              <a:gd name="csY3" fmla="*/ 1647542 h 1652137"/>
              <a:gd name="csX4" fmla="*/ 0 w 2720463"/>
              <a:gd name="csY4" fmla="*/ 1652137 h 1652137"/>
              <a:gd name="csX5" fmla="*/ 1523 w 2720463"/>
              <a:gd name="csY5" fmla="*/ 2748 h 1652137"/>
              <a:gd name="csX0" fmla="*/ 1523 w 2720463"/>
              <a:gd name="csY0" fmla="*/ 2748 h 1647542"/>
              <a:gd name="csX1" fmla="*/ 2720026 w 2720463"/>
              <a:gd name="csY1" fmla="*/ 0 h 1647542"/>
              <a:gd name="csX2" fmla="*/ 2720026 w 2720463"/>
              <a:gd name="csY2" fmla="*/ 1096933 h 1647542"/>
              <a:gd name="csX3" fmla="*/ 2169417 w 2720463"/>
              <a:gd name="csY3" fmla="*/ 1647542 h 1647542"/>
              <a:gd name="csX4" fmla="*/ 0 w 2720463"/>
              <a:gd name="csY4" fmla="*/ 1647542 h 1647542"/>
              <a:gd name="csX5" fmla="*/ 1523 w 2720463"/>
              <a:gd name="csY5" fmla="*/ 2748 h 1647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720463" h="1647542">
                <a:moveTo>
                  <a:pt x="1523" y="2748"/>
                </a:moveTo>
                <a:lnTo>
                  <a:pt x="2720026" y="0"/>
                </a:lnTo>
                <a:cubicBezTo>
                  <a:pt x="2721543" y="368677"/>
                  <a:pt x="2718509" y="728256"/>
                  <a:pt x="2720026" y="1096933"/>
                </a:cubicBezTo>
                <a:cubicBezTo>
                  <a:pt x="2720026" y="1401026"/>
                  <a:pt x="2473510" y="1647542"/>
                  <a:pt x="2169417" y="1647542"/>
                </a:cubicBezTo>
                <a:lnTo>
                  <a:pt x="0" y="1647542"/>
                </a:lnTo>
                <a:cubicBezTo>
                  <a:pt x="508" y="1099277"/>
                  <a:pt x="1015" y="551013"/>
                  <a:pt x="1523" y="2748"/>
                </a:cubicBezTo>
                <a:close/>
              </a:path>
            </a:pathLst>
          </a:cu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1713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u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8">
            <a:extLst>
              <a:ext uri="{FF2B5EF4-FFF2-40B4-BE49-F238E27FC236}">
                <a16:creationId xmlns:a16="http://schemas.microsoft.com/office/drawing/2014/main" id="{67E2DC42-F0C5-0A7C-DF67-8BEEE2D754D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8449" y="2842940"/>
            <a:ext cx="8551715" cy="1483812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2DC08365-1B0E-07C8-9595-A67C0296B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449" y="463673"/>
            <a:ext cx="8551713" cy="312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pour une image  8">
            <a:extLst>
              <a:ext uri="{FF2B5EF4-FFF2-40B4-BE49-F238E27FC236}">
                <a16:creationId xmlns:a16="http://schemas.microsoft.com/office/drawing/2014/main" id="{E29E397D-8D09-D25A-8ADE-F8A530A72EF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6579" y="1079946"/>
            <a:ext cx="8563584" cy="1586163"/>
          </a:xfrm>
          <a:custGeom>
            <a:avLst/>
            <a:gdLst>
              <a:gd name="csX0" fmla="*/ 550609 w 3303588"/>
              <a:gd name="csY0" fmla="*/ 0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550609 w 3303588"/>
              <a:gd name="csY8" fmla="*/ 0 h 3571875"/>
              <a:gd name="csX0" fmla="*/ 137592 w 3431932"/>
              <a:gd name="csY0" fmla="*/ 0 h 3576425"/>
              <a:gd name="csX1" fmla="*/ 3431932 w 3431932"/>
              <a:gd name="csY1" fmla="*/ 4550 h 3576425"/>
              <a:gd name="csX2" fmla="*/ 3431932 w 3431932"/>
              <a:gd name="csY2" fmla="*/ 4550 h 3576425"/>
              <a:gd name="csX3" fmla="*/ 3431932 w 3431932"/>
              <a:gd name="csY3" fmla="*/ 3025816 h 3576425"/>
              <a:gd name="csX4" fmla="*/ 2881323 w 3431932"/>
              <a:gd name="csY4" fmla="*/ 3576425 h 3576425"/>
              <a:gd name="csX5" fmla="*/ 128344 w 3431932"/>
              <a:gd name="csY5" fmla="*/ 3576425 h 3576425"/>
              <a:gd name="csX6" fmla="*/ 128344 w 3431932"/>
              <a:gd name="csY6" fmla="*/ 3576425 h 3576425"/>
              <a:gd name="csX7" fmla="*/ 128344 w 3431932"/>
              <a:gd name="csY7" fmla="*/ 555159 h 3576425"/>
              <a:gd name="csX8" fmla="*/ 137592 w 3431932"/>
              <a:gd name="csY8" fmla="*/ 0 h 3576425"/>
              <a:gd name="csX0" fmla="*/ 9248 w 3303588"/>
              <a:gd name="csY0" fmla="*/ 0 h 3576425"/>
              <a:gd name="csX1" fmla="*/ 3303588 w 3303588"/>
              <a:gd name="csY1" fmla="*/ 4550 h 3576425"/>
              <a:gd name="csX2" fmla="*/ 3303588 w 3303588"/>
              <a:gd name="csY2" fmla="*/ 4550 h 3576425"/>
              <a:gd name="csX3" fmla="*/ 3303588 w 3303588"/>
              <a:gd name="csY3" fmla="*/ 3025816 h 3576425"/>
              <a:gd name="csX4" fmla="*/ 2752979 w 3303588"/>
              <a:gd name="csY4" fmla="*/ 3576425 h 3576425"/>
              <a:gd name="csX5" fmla="*/ 0 w 3303588"/>
              <a:gd name="csY5" fmla="*/ 3576425 h 3576425"/>
              <a:gd name="csX6" fmla="*/ 0 w 3303588"/>
              <a:gd name="csY6" fmla="*/ 3576425 h 3576425"/>
              <a:gd name="csX7" fmla="*/ 0 w 3303588"/>
              <a:gd name="csY7" fmla="*/ 555159 h 3576425"/>
              <a:gd name="csX8" fmla="*/ 9248 w 3303588"/>
              <a:gd name="csY8" fmla="*/ 0 h 3576425"/>
              <a:gd name="csX0" fmla="*/ 2853 w 3310841"/>
              <a:gd name="csY0" fmla="*/ 0 h 3571876"/>
              <a:gd name="csX1" fmla="*/ 3310841 w 3310841"/>
              <a:gd name="csY1" fmla="*/ 1 h 3571876"/>
              <a:gd name="csX2" fmla="*/ 3310841 w 3310841"/>
              <a:gd name="csY2" fmla="*/ 1 h 3571876"/>
              <a:gd name="csX3" fmla="*/ 3310841 w 3310841"/>
              <a:gd name="csY3" fmla="*/ 3021267 h 3571876"/>
              <a:gd name="csX4" fmla="*/ 2760232 w 3310841"/>
              <a:gd name="csY4" fmla="*/ 3571876 h 3571876"/>
              <a:gd name="csX5" fmla="*/ 7253 w 3310841"/>
              <a:gd name="csY5" fmla="*/ 3571876 h 3571876"/>
              <a:gd name="csX6" fmla="*/ 7253 w 3310841"/>
              <a:gd name="csY6" fmla="*/ 3571876 h 3571876"/>
              <a:gd name="csX7" fmla="*/ 7253 w 3310841"/>
              <a:gd name="csY7" fmla="*/ 550610 h 3571876"/>
              <a:gd name="csX8" fmla="*/ 2853 w 3310841"/>
              <a:gd name="csY8" fmla="*/ 0 h 3571876"/>
              <a:gd name="csX0" fmla="*/ 0 w 3307988"/>
              <a:gd name="csY0" fmla="*/ 0 h 3571876"/>
              <a:gd name="csX1" fmla="*/ 3307988 w 3307988"/>
              <a:gd name="csY1" fmla="*/ 1 h 3571876"/>
              <a:gd name="csX2" fmla="*/ 3307988 w 3307988"/>
              <a:gd name="csY2" fmla="*/ 1 h 3571876"/>
              <a:gd name="csX3" fmla="*/ 3307988 w 3307988"/>
              <a:gd name="csY3" fmla="*/ 3021267 h 3571876"/>
              <a:gd name="csX4" fmla="*/ 2757379 w 3307988"/>
              <a:gd name="csY4" fmla="*/ 3571876 h 3571876"/>
              <a:gd name="csX5" fmla="*/ 4400 w 3307988"/>
              <a:gd name="csY5" fmla="*/ 3571876 h 3571876"/>
              <a:gd name="csX6" fmla="*/ 4400 w 3307988"/>
              <a:gd name="csY6" fmla="*/ 3571876 h 3571876"/>
              <a:gd name="csX7" fmla="*/ 4400 w 3307988"/>
              <a:gd name="csY7" fmla="*/ 550610 h 3571876"/>
              <a:gd name="csX8" fmla="*/ 0 w 3307988"/>
              <a:gd name="csY8" fmla="*/ 0 h 3571876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4698 w 3303588"/>
              <a:gd name="csY8" fmla="*/ 4548 h 3571875"/>
              <a:gd name="csX0" fmla="*/ 5507 w 3304397"/>
              <a:gd name="csY0" fmla="*/ 4548 h 3571875"/>
              <a:gd name="csX1" fmla="*/ 3304397 w 3304397"/>
              <a:gd name="csY1" fmla="*/ 0 h 3571875"/>
              <a:gd name="csX2" fmla="*/ 3304397 w 3304397"/>
              <a:gd name="csY2" fmla="*/ 0 h 3571875"/>
              <a:gd name="csX3" fmla="*/ 3304397 w 3304397"/>
              <a:gd name="csY3" fmla="*/ 3021266 h 3571875"/>
              <a:gd name="csX4" fmla="*/ 2753788 w 3304397"/>
              <a:gd name="csY4" fmla="*/ 3571875 h 3571875"/>
              <a:gd name="csX5" fmla="*/ 809 w 3304397"/>
              <a:gd name="csY5" fmla="*/ 3571875 h 3571875"/>
              <a:gd name="csX6" fmla="*/ 809 w 3304397"/>
              <a:gd name="csY6" fmla="*/ 3571875 h 3571875"/>
              <a:gd name="csX7" fmla="*/ 809 w 3304397"/>
              <a:gd name="csY7" fmla="*/ 550609 h 3571875"/>
              <a:gd name="csX8" fmla="*/ 5507 w 3304397"/>
              <a:gd name="csY8" fmla="*/ 4548 h 3571875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4548 h 3571875"/>
              <a:gd name="csX0" fmla="*/ 149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149 w 3303588"/>
              <a:gd name="csY7" fmla="*/ 1933431 h 3571875"/>
              <a:gd name="csX0" fmla="*/ 82036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82036 w 3303588"/>
              <a:gd name="csY7" fmla="*/ 1933431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15236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37982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71849"/>
              <a:gd name="csY0" fmla="*/ 1928882 h 3571875"/>
              <a:gd name="csX1" fmla="*/ 3303588 w 3371849"/>
              <a:gd name="csY1" fmla="*/ 0 h 3571875"/>
              <a:gd name="csX2" fmla="*/ 3371826 w 3371849"/>
              <a:gd name="csY2" fmla="*/ 1928883 h 3571875"/>
              <a:gd name="csX3" fmla="*/ 3303588 w 3371849"/>
              <a:gd name="csY3" fmla="*/ 3021266 h 3571875"/>
              <a:gd name="csX4" fmla="*/ 2752979 w 3371849"/>
              <a:gd name="csY4" fmla="*/ 3571875 h 3571875"/>
              <a:gd name="csX5" fmla="*/ 0 w 3371849"/>
              <a:gd name="csY5" fmla="*/ 3571875 h 3571875"/>
              <a:gd name="csX6" fmla="*/ 0 w 3371849"/>
              <a:gd name="csY6" fmla="*/ 3571875 h 3571875"/>
              <a:gd name="csX7" fmla="*/ 4698 w 3371849"/>
              <a:gd name="csY7" fmla="*/ 1928882 h 3571875"/>
              <a:gd name="csX0" fmla="*/ 4698 w 3304025"/>
              <a:gd name="csY0" fmla="*/ 1928882 h 3571875"/>
              <a:gd name="csX1" fmla="*/ 3303588 w 3304025"/>
              <a:gd name="csY1" fmla="*/ 0 h 3571875"/>
              <a:gd name="csX2" fmla="*/ 3303588 w 3304025"/>
              <a:gd name="csY2" fmla="*/ 1937982 h 3571875"/>
              <a:gd name="csX3" fmla="*/ 3303588 w 3304025"/>
              <a:gd name="csY3" fmla="*/ 3021266 h 3571875"/>
              <a:gd name="csX4" fmla="*/ 2752979 w 3304025"/>
              <a:gd name="csY4" fmla="*/ 3571875 h 3571875"/>
              <a:gd name="csX5" fmla="*/ 0 w 3304025"/>
              <a:gd name="csY5" fmla="*/ 3571875 h 3571875"/>
              <a:gd name="csX6" fmla="*/ 0 w 3304025"/>
              <a:gd name="csY6" fmla="*/ 3571875 h 3571875"/>
              <a:gd name="csX7" fmla="*/ 4698 w 3304025"/>
              <a:gd name="csY7" fmla="*/ 1928882 h 3571875"/>
              <a:gd name="csX0" fmla="*/ 4698 w 3304025"/>
              <a:gd name="csY0" fmla="*/ 0 h 1642993"/>
              <a:gd name="csX1" fmla="*/ 3303588 w 3304025"/>
              <a:gd name="csY1" fmla="*/ 9100 h 1642993"/>
              <a:gd name="csX2" fmla="*/ 3303588 w 3304025"/>
              <a:gd name="csY2" fmla="*/ 1092384 h 1642993"/>
              <a:gd name="csX3" fmla="*/ 2752979 w 3304025"/>
              <a:gd name="csY3" fmla="*/ 1642993 h 1642993"/>
              <a:gd name="csX4" fmla="*/ 0 w 3304025"/>
              <a:gd name="csY4" fmla="*/ 1642993 h 1642993"/>
              <a:gd name="csX5" fmla="*/ 0 w 3304025"/>
              <a:gd name="csY5" fmla="*/ 1642993 h 1642993"/>
              <a:gd name="csX6" fmla="*/ 4698 w 3304025"/>
              <a:gd name="csY6" fmla="*/ 0 h 1642993"/>
              <a:gd name="csX0" fmla="*/ 4698 w 3304025"/>
              <a:gd name="csY0" fmla="*/ 9097 h 1652090"/>
              <a:gd name="csX1" fmla="*/ 3303588 w 3304025"/>
              <a:gd name="csY1" fmla="*/ 0 h 1652090"/>
              <a:gd name="csX2" fmla="*/ 3303588 w 3304025"/>
              <a:gd name="csY2" fmla="*/ 1101481 h 1652090"/>
              <a:gd name="csX3" fmla="*/ 2752979 w 3304025"/>
              <a:gd name="csY3" fmla="*/ 1652090 h 1652090"/>
              <a:gd name="csX4" fmla="*/ 0 w 3304025"/>
              <a:gd name="csY4" fmla="*/ 1652090 h 1652090"/>
              <a:gd name="csX5" fmla="*/ 0 w 3304025"/>
              <a:gd name="csY5" fmla="*/ 1652090 h 1652090"/>
              <a:gd name="csX6" fmla="*/ 4698 w 3304025"/>
              <a:gd name="csY6" fmla="*/ 9097 h 1652090"/>
              <a:gd name="csX0" fmla="*/ 4698 w 3308338"/>
              <a:gd name="csY0" fmla="*/ 0 h 1642993"/>
              <a:gd name="csX1" fmla="*/ 3308137 w 3308338"/>
              <a:gd name="csY1" fmla="*/ 1 h 1642993"/>
              <a:gd name="csX2" fmla="*/ 3303588 w 3308338"/>
              <a:gd name="csY2" fmla="*/ 1092384 h 1642993"/>
              <a:gd name="csX3" fmla="*/ 2752979 w 3308338"/>
              <a:gd name="csY3" fmla="*/ 1642993 h 1642993"/>
              <a:gd name="csX4" fmla="*/ 0 w 3308338"/>
              <a:gd name="csY4" fmla="*/ 1642993 h 1642993"/>
              <a:gd name="csX5" fmla="*/ 0 w 3308338"/>
              <a:gd name="csY5" fmla="*/ 1642993 h 1642993"/>
              <a:gd name="csX6" fmla="*/ 4698 w 3308338"/>
              <a:gd name="csY6" fmla="*/ 0 h 1642993"/>
              <a:gd name="csX0" fmla="*/ 4698 w 3303588"/>
              <a:gd name="csY0" fmla="*/ 0 h 1642993"/>
              <a:gd name="csX1" fmla="*/ 3248997 w 3303588"/>
              <a:gd name="csY1" fmla="*/ 36395 h 1642993"/>
              <a:gd name="csX2" fmla="*/ 3303588 w 3303588"/>
              <a:gd name="csY2" fmla="*/ 1092384 h 1642993"/>
              <a:gd name="csX3" fmla="*/ 2752979 w 3303588"/>
              <a:gd name="csY3" fmla="*/ 1642993 h 1642993"/>
              <a:gd name="csX4" fmla="*/ 0 w 3303588"/>
              <a:gd name="csY4" fmla="*/ 1642993 h 1642993"/>
              <a:gd name="csX5" fmla="*/ 0 w 3303588"/>
              <a:gd name="csY5" fmla="*/ 1642993 h 1642993"/>
              <a:gd name="csX6" fmla="*/ 4698 w 3303588"/>
              <a:gd name="csY6" fmla="*/ 0 h 1642993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81213"/>
              <a:gd name="csY0" fmla="*/ 4549 h 1647542"/>
              <a:gd name="csX1" fmla="*/ 3380776 w 3381213"/>
              <a:gd name="csY1" fmla="*/ 0 h 1647542"/>
              <a:gd name="csX2" fmla="*/ 3380776 w 3381213"/>
              <a:gd name="csY2" fmla="*/ 1096933 h 1647542"/>
              <a:gd name="csX3" fmla="*/ 2830167 w 3381213"/>
              <a:gd name="csY3" fmla="*/ 1647542 h 1647542"/>
              <a:gd name="csX4" fmla="*/ 77188 w 3381213"/>
              <a:gd name="csY4" fmla="*/ 1647542 h 1647542"/>
              <a:gd name="csX5" fmla="*/ 77188 w 3381213"/>
              <a:gd name="csY5" fmla="*/ 1647542 h 1647542"/>
              <a:gd name="csX6" fmla="*/ 0 w 3381213"/>
              <a:gd name="csY6" fmla="*/ 4549 h 1647542"/>
              <a:gd name="csX0" fmla="*/ 149 w 3304025"/>
              <a:gd name="csY0" fmla="*/ 13647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149 w 3304025"/>
              <a:gd name="csY6" fmla="*/ 13647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274501 w 3573828"/>
              <a:gd name="csY0" fmla="*/ 4549 h 1647542"/>
              <a:gd name="csX1" fmla="*/ 3573391 w 3573828"/>
              <a:gd name="csY1" fmla="*/ 0 h 1647542"/>
              <a:gd name="csX2" fmla="*/ 3573391 w 3573828"/>
              <a:gd name="csY2" fmla="*/ 1096933 h 1647542"/>
              <a:gd name="csX3" fmla="*/ 3022782 w 3573828"/>
              <a:gd name="csY3" fmla="*/ 1647542 h 1647542"/>
              <a:gd name="csX4" fmla="*/ 269803 w 3573828"/>
              <a:gd name="csY4" fmla="*/ 1647542 h 1647542"/>
              <a:gd name="csX5" fmla="*/ 269803 w 3573828"/>
              <a:gd name="csY5" fmla="*/ 1647542 h 1647542"/>
              <a:gd name="csX6" fmla="*/ 274501 w 3573828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08425"/>
              <a:gd name="csY0" fmla="*/ 9098 h 1647542"/>
              <a:gd name="csX1" fmla="*/ 3307988 w 3308425"/>
              <a:gd name="csY1" fmla="*/ 0 h 1647542"/>
              <a:gd name="csX2" fmla="*/ 3307988 w 3308425"/>
              <a:gd name="csY2" fmla="*/ 1096933 h 1647542"/>
              <a:gd name="csX3" fmla="*/ 2757379 w 3308425"/>
              <a:gd name="csY3" fmla="*/ 1647542 h 1647542"/>
              <a:gd name="csX4" fmla="*/ 4400 w 3308425"/>
              <a:gd name="csY4" fmla="*/ 1647542 h 1647542"/>
              <a:gd name="csX5" fmla="*/ 4400 w 3308425"/>
              <a:gd name="csY5" fmla="*/ 1647542 h 1647542"/>
              <a:gd name="csX6" fmla="*/ 0 w 3308425"/>
              <a:gd name="csY6" fmla="*/ 9098 h 1647542"/>
              <a:gd name="csX0" fmla="*/ 4887 w 3304214"/>
              <a:gd name="csY0" fmla="*/ 9098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9098 h 1647542"/>
              <a:gd name="csX0" fmla="*/ 4887 w 3304214"/>
              <a:gd name="csY0" fmla="*/ 5923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5923 h 1647542"/>
              <a:gd name="csX0" fmla="*/ 4698 w 3304025"/>
              <a:gd name="csY0" fmla="*/ 5923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4698 w 3304025"/>
              <a:gd name="csY6" fmla="*/ 5923 h 1653892"/>
              <a:gd name="csX0" fmla="*/ 1523 w 3304025"/>
              <a:gd name="csY0" fmla="*/ 2748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1523 w 3304025"/>
              <a:gd name="csY6" fmla="*/ 2748 h 1653892"/>
              <a:gd name="csX0" fmla="*/ 1523 w 3304025"/>
              <a:gd name="csY0" fmla="*/ 2748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1523 w 3304025"/>
              <a:gd name="csY5" fmla="*/ 2748 h 1647542"/>
              <a:gd name="csX0" fmla="*/ 585085 w 3304025"/>
              <a:gd name="csY0" fmla="*/ 2748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585085 w 3304025"/>
              <a:gd name="csY5" fmla="*/ 2748 h 1647542"/>
              <a:gd name="csX0" fmla="*/ 44 w 2718984"/>
              <a:gd name="csY0" fmla="*/ 2748 h 1647542"/>
              <a:gd name="csX1" fmla="*/ 2718547 w 2718984"/>
              <a:gd name="csY1" fmla="*/ 0 h 1647542"/>
              <a:gd name="csX2" fmla="*/ 2718547 w 2718984"/>
              <a:gd name="csY2" fmla="*/ 1096933 h 1647542"/>
              <a:gd name="csX3" fmla="*/ 2167938 w 2718984"/>
              <a:gd name="csY3" fmla="*/ 1647542 h 1647542"/>
              <a:gd name="csX4" fmla="*/ 3116 w 2718984"/>
              <a:gd name="csY4" fmla="*/ 1647542 h 1647542"/>
              <a:gd name="csX5" fmla="*/ 44 w 2718984"/>
              <a:gd name="csY5" fmla="*/ 2748 h 1647542"/>
              <a:gd name="csX0" fmla="*/ 1523 w 2720463"/>
              <a:gd name="csY0" fmla="*/ 2748 h 1652137"/>
              <a:gd name="csX1" fmla="*/ 2720026 w 2720463"/>
              <a:gd name="csY1" fmla="*/ 0 h 1652137"/>
              <a:gd name="csX2" fmla="*/ 2720026 w 2720463"/>
              <a:gd name="csY2" fmla="*/ 1096933 h 1652137"/>
              <a:gd name="csX3" fmla="*/ 2169417 w 2720463"/>
              <a:gd name="csY3" fmla="*/ 1647542 h 1652137"/>
              <a:gd name="csX4" fmla="*/ 0 w 2720463"/>
              <a:gd name="csY4" fmla="*/ 1652137 h 1652137"/>
              <a:gd name="csX5" fmla="*/ 1523 w 2720463"/>
              <a:gd name="csY5" fmla="*/ 2748 h 1652137"/>
              <a:gd name="csX0" fmla="*/ 1523 w 2720463"/>
              <a:gd name="csY0" fmla="*/ 2748 h 1647542"/>
              <a:gd name="csX1" fmla="*/ 2720026 w 2720463"/>
              <a:gd name="csY1" fmla="*/ 0 h 1647542"/>
              <a:gd name="csX2" fmla="*/ 2720026 w 2720463"/>
              <a:gd name="csY2" fmla="*/ 1096933 h 1647542"/>
              <a:gd name="csX3" fmla="*/ 2169417 w 2720463"/>
              <a:gd name="csY3" fmla="*/ 1647542 h 1647542"/>
              <a:gd name="csX4" fmla="*/ 0 w 2720463"/>
              <a:gd name="csY4" fmla="*/ 1647542 h 1647542"/>
              <a:gd name="csX5" fmla="*/ 1523 w 2720463"/>
              <a:gd name="csY5" fmla="*/ 2748 h 1647542"/>
              <a:gd name="csX0" fmla="*/ 0 w 8890151"/>
              <a:gd name="csY0" fmla="*/ 2748 h 1647542"/>
              <a:gd name="csX1" fmla="*/ 8889714 w 8890151"/>
              <a:gd name="csY1" fmla="*/ 0 h 1647542"/>
              <a:gd name="csX2" fmla="*/ 8889714 w 8890151"/>
              <a:gd name="csY2" fmla="*/ 1096933 h 1647542"/>
              <a:gd name="csX3" fmla="*/ 8339105 w 8890151"/>
              <a:gd name="csY3" fmla="*/ 1647542 h 1647542"/>
              <a:gd name="csX4" fmla="*/ 6169688 w 8890151"/>
              <a:gd name="csY4" fmla="*/ 1647542 h 1647542"/>
              <a:gd name="csX5" fmla="*/ 0 w 8890151"/>
              <a:gd name="csY5" fmla="*/ 2748 h 1647542"/>
              <a:gd name="csX0" fmla="*/ 11068 w 8901219"/>
              <a:gd name="csY0" fmla="*/ 2748 h 1647542"/>
              <a:gd name="csX1" fmla="*/ 8900782 w 8901219"/>
              <a:gd name="csY1" fmla="*/ 0 h 1647542"/>
              <a:gd name="csX2" fmla="*/ 8900782 w 8901219"/>
              <a:gd name="csY2" fmla="*/ 1096933 h 1647542"/>
              <a:gd name="csX3" fmla="*/ 8350173 w 8901219"/>
              <a:gd name="csY3" fmla="*/ 1647542 h 1647542"/>
              <a:gd name="csX4" fmla="*/ 0 w 8901219"/>
              <a:gd name="csY4" fmla="*/ 1647542 h 1647542"/>
              <a:gd name="csX5" fmla="*/ 11068 w 8901219"/>
              <a:gd name="csY5" fmla="*/ 2748 h 1647542"/>
              <a:gd name="csX0" fmla="*/ 1522 w 8891673"/>
              <a:gd name="csY0" fmla="*/ 2748 h 1647542"/>
              <a:gd name="csX1" fmla="*/ 8891236 w 8891673"/>
              <a:gd name="csY1" fmla="*/ 0 h 1647542"/>
              <a:gd name="csX2" fmla="*/ 8891236 w 8891673"/>
              <a:gd name="csY2" fmla="*/ 1096933 h 1647542"/>
              <a:gd name="csX3" fmla="*/ 8340627 w 8891673"/>
              <a:gd name="csY3" fmla="*/ 1647542 h 1647542"/>
              <a:gd name="csX4" fmla="*/ 0 w 8891673"/>
              <a:gd name="csY4" fmla="*/ 1647542 h 1647542"/>
              <a:gd name="csX5" fmla="*/ 1522 w 8891673"/>
              <a:gd name="csY5" fmla="*/ 2748 h 1647542"/>
              <a:gd name="csX0" fmla="*/ 21 w 8890172"/>
              <a:gd name="csY0" fmla="*/ 2748 h 1647542"/>
              <a:gd name="csX1" fmla="*/ 8889735 w 8890172"/>
              <a:gd name="csY1" fmla="*/ 0 h 1647542"/>
              <a:gd name="csX2" fmla="*/ 8889735 w 8890172"/>
              <a:gd name="csY2" fmla="*/ 1096933 h 1647542"/>
              <a:gd name="csX3" fmla="*/ 8339126 w 8890172"/>
              <a:gd name="csY3" fmla="*/ 1647542 h 1647542"/>
              <a:gd name="csX4" fmla="*/ 8045 w 8890172"/>
              <a:gd name="csY4" fmla="*/ 1647542 h 1647542"/>
              <a:gd name="csX5" fmla="*/ 21 w 8890172"/>
              <a:gd name="csY5" fmla="*/ 2748 h 1647542"/>
              <a:gd name="csX0" fmla="*/ 1522 w 8891673"/>
              <a:gd name="csY0" fmla="*/ 2748 h 1647542"/>
              <a:gd name="csX1" fmla="*/ 8891236 w 8891673"/>
              <a:gd name="csY1" fmla="*/ 0 h 1647542"/>
              <a:gd name="csX2" fmla="*/ 8891236 w 8891673"/>
              <a:gd name="csY2" fmla="*/ 1096933 h 1647542"/>
              <a:gd name="csX3" fmla="*/ 8340627 w 8891673"/>
              <a:gd name="csY3" fmla="*/ 1647542 h 1647542"/>
              <a:gd name="csX4" fmla="*/ 0 w 8891673"/>
              <a:gd name="csY4" fmla="*/ 1647542 h 1647542"/>
              <a:gd name="csX5" fmla="*/ 1522 w 8891673"/>
              <a:gd name="csY5" fmla="*/ 2748 h 1647542"/>
              <a:gd name="csX0" fmla="*/ 4 w 8890155"/>
              <a:gd name="csY0" fmla="*/ 2748 h 1647542"/>
              <a:gd name="csX1" fmla="*/ 8889718 w 8890155"/>
              <a:gd name="csY1" fmla="*/ 0 h 1647542"/>
              <a:gd name="csX2" fmla="*/ 8889718 w 8890155"/>
              <a:gd name="csY2" fmla="*/ 1096933 h 1647542"/>
              <a:gd name="csX3" fmla="*/ 8339109 w 8890155"/>
              <a:gd name="csY3" fmla="*/ 1647542 h 1647542"/>
              <a:gd name="csX4" fmla="*/ 50982 w 8890155"/>
              <a:gd name="csY4" fmla="*/ 1647542 h 1647542"/>
              <a:gd name="csX5" fmla="*/ 4 w 8890155"/>
              <a:gd name="csY5" fmla="*/ 2748 h 1647542"/>
              <a:gd name="csX0" fmla="*/ 1522 w 8891673"/>
              <a:gd name="csY0" fmla="*/ 2748 h 1647542"/>
              <a:gd name="csX1" fmla="*/ 8891236 w 8891673"/>
              <a:gd name="csY1" fmla="*/ 0 h 1647542"/>
              <a:gd name="csX2" fmla="*/ 8891236 w 8891673"/>
              <a:gd name="csY2" fmla="*/ 1096933 h 1647542"/>
              <a:gd name="csX3" fmla="*/ 8340627 w 8891673"/>
              <a:gd name="csY3" fmla="*/ 1647542 h 1647542"/>
              <a:gd name="csX4" fmla="*/ 0 w 8891673"/>
              <a:gd name="csY4" fmla="*/ 1647542 h 1647542"/>
              <a:gd name="csX5" fmla="*/ 1522 w 8891673"/>
              <a:gd name="csY5" fmla="*/ 2748 h 1647542"/>
              <a:gd name="csX0" fmla="*/ 42 w 8894966"/>
              <a:gd name="csY0" fmla="*/ 2748 h 1647542"/>
              <a:gd name="csX1" fmla="*/ 8894529 w 8894966"/>
              <a:gd name="csY1" fmla="*/ 0 h 1647542"/>
              <a:gd name="csX2" fmla="*/ 8894529 w 8894966"/>
              <a:gd name="csY2" fmla="*/ 1096933 h 1647542"/>
              <a:gd name="csX3" fmla="*/ 8343920 w 8894966"/>
              <a:gd name="csY3" fmla="*/ 1647542 h 1647542"/>
              <a:gd name="csX4" fmla="*/ 3293 w 8894966"/>
              <a:gd name="csY4" fmla="*/ 1647542 h 1647542"/>
              <a:gd name="csX5" fmla="*/ 42 w 8894966"/>
              <a:gd name="csY5" fmla="*/ 2748 h 1647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8894966" h="1647542">
                <a:moveTo>
                  <a:pt x="42" y="2748"/>
                </a:moveTo>
                <a:lnTo>
                  <a:pt x="8894529" y="0"/>
                </a:lnTo>
                <a:cubicBezTo>
                  <a:pt x="8896046" y="368677"/>
                  <a:pt x="8893012" y="728256"/>
                  <a:pt x="8894529" y="1096933"/>
                </a:cubicBezTo>
                <a:cubicBezTo>
                  <a:pt x="8894529" y="1401026"/>
                  <a:pt x="8648013" y="1647542"/>
                  <a:pt x="8343920" y="1647542"/>
                </a:cubicBezTo>
                <a:lnTo>
                  <a:pt x="3293" y="1647542"/>
                </a:lnTo>
                <a:cubicBezTo>
                  <a:pt x="3801" y="1099277"/>
                  <a:pt x="-466" y="551013"/>
                  <a:pt x="42" y="2748"/>
                </a:cubicBezTo>
                <a:close/>
              </a:path>
            </a:pathLst>
          </a:cu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4733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u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2DC08365-1B0E-07C8-9595-A67C0296B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449" y="463673"/>
            <a:ext cx="8551713" cy="312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575E27B-2782-1EDF-92AC-7456F0B4992C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2007" y="1008554"/>
            <a:ext cx="8563584" cy="3577794"/>
          </a:xfrm>
          <a:custGeom>
            <a:avLst/>
            <a:gdLst>
              <a:gd name="csX0" fmla="*/ 0 w 8563584"/>
              <a:gd name="csY0" fmla="*/ 0 h 3577794"/>
              <a:gd name="csX1" fmla="*/ 8563584 w 8563584"/>
              <a:gd name="csY1" fmla="*/ 0 h 3577794"/>
              <a:gd name="csX2" fmla="*/ 8563584 w 8563584"/>
              <a:gd name="csY2" fmla="*/ 2028207 h 3577794"/>
              <a:gd name="csX3" fmla="*/ 8563163 w 8563584"/>
              <a:gd name="csY3" fmla="*/ 2028207 h 3577794"/>
              <a:gd name="csX4" fmla="*/ 8563163 w 8563584"/>
              <a:gd name="csY4" fmla="*/ 2519665 h 3577794"/>
              <a:gd name="csX5" fmla="*/ 8563163 w 8563584"/>
              <a:gd name="csY5" fmla="*/ 3047698 h 3577794"/>
              <a:gd name="csX6" fmla="*/ 8033067 w 8563584"/>
              <a:gd name="csY6" fmla="*/ 3577794 h 3577794"/>
              <a:gd name="csX7" fmla="*/ 3170 w 8563584"/>
              <a:gd name="csY7" fmla="*/ 3577794 h 3577794"/>
              <a:gd name="csX8" fmla="*/ 108 w 8563584"/>
              <a:gd name="csY8" fmla="*/ 2028207 h 3577794"/>
              <a:gd name="csX9" fmla="*/ 0 w 8563584"/>
              <a:gd name="csY9" fmla="*/ 2028207 h 35777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8563584" h="3577794">
                <a:moveTo>
                  <a:pt x="0" y="0"/>
                </a:moveTo>
                <a:lnTo>
                  <a:pt x="8563584" y="0"/>
                </a:lnTo>
                <a:lnTo>
                  <a:pt x="8563584" y="2028207"/>
                </a:lnTo>
                <a:lnTo>
                  <a:pt x="8563163" y="2028207"/>
                </a:lnTo>
                <a:lnTo>
                  <a:pt x="8563163" y="2519665"/>
                </a:lnTo>
                <a:cubicBezTo>
                  <a:pt x="8562798" y="2694946"/>
                  <a:pt x="8562433" y="2870227"/>
                  <a:pt x="8563163" y="3047698"/>
                </a:cubicBezTo>
                <a:cubicBezTo>
                  <a:pt x="8563163" y="3340462"/>
                  <a:pt x="8325831" y="3577794"/>
                  <a:pt x="8033067" y="3577794"/>
                </a:cubicBezTo>
                <a:lnTo>
                  <a:pt x="3170" y="3577794"/>
                </a:lnTo>
                <a:lnTo>
                  <a:pt x="108" y="2028207"/>
                </a:lnTo>
                <a:lnTo>
                  <a:pt x="0" y="202820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74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u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68366" y="959391"/>
            <a:ext cx="5320843" cy="561100"/>
          </a:xfrm>
        </p:spPr>
        <p:txBody>
          <a:bodyPr anchor="b"/>
          <a:lstStyle>
            <a:lvl1pPr algn="l">
              <a:defRPr sz="4500" b="1" i="0">
                <a:latin typeface="Bison Bold" pitchFamily="2" charset="77"/>
              </a:defRPr>
            </a:lvl1pPr>
          </a:lstStyle>
          <a:p>
            <a:r>
              <a:rPr lang="fr-FR" dirty="0"/>
              <a:t>CHAPITRE v2</a:t>
            </a:r>
            <a:endParaRPr lang="en-US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44329AD4-D885-716B-823E-13E8DCF1C4A7}"/>
              </a:ext>
            </a:extLst>
          </p:cNvPr>
          <p:cNvCxnSpPr>
            <a:cxnSpLocks/>
          </p:cNvCxnSpPr>
          <p:nvPr userDrawn="1"/>
        </p:nvCxnSpPr>
        <p:spPr>
          <a:xfrm>
            <a:off x="1736356" y="971163"/>
            <a:ext cx="0" cy="398249"/>
          </a:xfrm>
          <a:prstGeom prst="line">
            <a:avLst/>
          </a:prstGeom>
          <a:ln>
            <a:solidFill>
              <a:srgbClr val="C93E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234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u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68366" y="959391"/>
            <a:ext cx="5320843" cy="561100"/>
          </a:xfrm>
        </p:spPr>
        <p:txBody>
          <a:bodyPr anchor="b"/>
          <a:lstStyle>
            <a:lvl1pPr algn="l">
              <a:defRPr sz="4500" b="1" i="0">
                <a:latin typeface="Bison Bold" pitchFamily="2" charset="77"/>
              </a:defRPr>
            </a:lvl1pPr>
          </a:lstStyle>
          <a:p>
            <a:r>
              <a:rPr lang="fr-FR" dirty="0"/>
              <a:t>CHAPITRE v2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68366" y="1492469"/>
            <a:ext cx="5320843" cy="251517"/>
          </a:xfrm>
        </p:spPr>
        <p:txBody>
          <a:bodyPr/>
          <a:lstStyle>
            <a:lvl1pPr marL="0" indent="0" algn="l">
              <a:buNone/>
              <a:defRPr sz="1800" b="0" i="0" cap="all" baseline="0">
                <a:latin typeface="Barlow Thin" pitchFamily="2" charset="77"/>
              </a:defRPr>
            </a:lvl1pPr>
            <a:lvl2pPr marL="342902" indent="0" algn="ctr">
              <a:buNone/>
              <a:defRPr sz="1500"/>
            </a:lvl2pPr>
            <a:lvl3pPr marL="685805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4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fr-FR" dirty="0"/>
              <a:t>Sous-titre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44329AD4-D885-716B-823E-13E8DCF1C4A7}"/>
              </a:ext>
            </a:extLst>
          </p:cNvPr>
          <p:cNvCxnSpPr>
            <a:cxnSpLocks/>
          </p:cNvCxnSpPr>
          <p:nvPr userDrawn="1"/>
        </p:nvCxnSpPr>
        <p:spPr>
          <a:xfrm>
            <a:off x="1736356" y="971163"/>
            <a:ext cx="0" cy="795568"/>
          </a:xfrm>
          <a:prstGeom prst="line">
            <a:avLst/>
          </a:prstGeom>
          <a:ln>
            <a:solidFill>
              <a:srgbClr val="C93E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658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68366" y="959391"/>
            <a:ext cx="5320843" cy="561100"/>
          </a:xfrm>
        </p:spPr>
        <p:txBody>
          <a:bodyPr anchor="b"/>
          <a:lstStyle>
            <a:lvl1pPr algn="l">
              <a:defRPr sz="4500" b="1" i="0">
                <a:latin typeface="Bison Bold" pitchFamily="2" charset="77"/>
              </a:defRPr>
            </a:lvl1pPr>
          </a:lstStyle>
          <a:p>
            <a:r>
              <a:rPr lang="fr-FR" dirty="0"/>
              <a:t>CHAPITRE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68366" y="1492469"/>
            <a:ext cx="5320843" cy="251517"/>
          </a:xfrm>
        </p:spPr>
        <p:txBody>
          <a:bodyPr/>
          <a:lstStyle>
            <a:lvl1pPr marL="0" indent="0" algn="l">
              <a:buNone/>
              <a:defRPr sz="1800" b="0" i="0" cap="all" baseline="0">
                <a:latin typeface="Barlow Thin" pitchFamily="2" charset="77"/>
              </a:defRPr>
            </a:lvl1pPr>
            <a:lvl2pPr marL="342902" indent="0" algn="ctr">
              <a:buNone/>
              <a:defRPr sz="1500"/>
            </a:lvl2pPr>
            <a:lvl3pPr marL="685805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4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fr-FR" dirty="0"/>
              <a:t>Sous-titre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44329AD4-D885-716B-823E-13E8DCF1C4A7}"/>
              </a:ext>
            </a:extLst>
          </p:cNvPr>
          <p:cNvCxnSpPr>
            <a:cxnSpLocks/>
          </p:cNvCxnSpPr>
          <p:nvPr userDrawn="1"/>
        </p:nvCxnSpPr>
        <p:spPr>
          <a:xfrm>
            <a:off x="1736356" y="971163"/>
            <a:ext cx="0" cy="795568"/>
          </a:xfrm>
          <a:prstGeom prst="line">
            <a:avLst/>
          </a:prstGeom>
          <a:ln>
            <a:solidFill>
              <a:srgbClr val="C93E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4227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u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68366" y="959391"/>
            <a:ext cx="5320843" cy="561100"/>
          </a:xfrm>
        </p:spPr>
        <p:txBody>
          <a:bodyPr anchor="b"/>
          <a:lstStyle>
            <a:lvl1pPr algn="l">
              <a:defRPr sz="4500" b="1" i="0">
                <a:latin typeface="Bison Bold" pitchFamily="2" charset="77"/>
              </a:defRPr>
            </a:lvl1pPr>
          </a:lstStyle>
          <a:p>
            <a:r>
              <a:rPr lang="fr-FR" dirty="0"/>
              <a:t>CHAPITRE</a:t>
            </a:r>
            <a:endParaRPr lang="en-US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44329AD4-D885-716B-823E-13E8DCF1C4A7}"/>
              </a:ext>
            </a:extLst>
          </p:cNvPr>
          <p:cNvCxnSpPr>
            <a:cxnSpLocks/>
          </p:cNvCxnSpPr>
          <p:nvPr userDrawn="1"/>
        </p:nvCxnSpPr>
        <p:spPr>
          <a:xfrm>
            <a:off x="1736356" y="971163"/>
            <a:ext cx="0" cy="398249"/>
          </a:xfrm>
          <a:prstGeom prst="line">
            <a:avLst/>
          </a:prstGeom>
          <a:ln>
            <a:solidFill>
              <a:srgbClr val="C93E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30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RME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82EB5CD-3312-C220-A1E2-F9122E00CD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 l="3171" t="-256" r="3171" b="4069"/>
          <a:stretch>
            <a:fillRect/>
          </a:stretch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B83747F-F570-1722-1260-7A1E8D4B7C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09395" y="4243134"/>
            <a:ext cx="3725211" cy="57947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1752B00-443C-1F10-C13B-1162B14E6C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92250" y="1124607"/>
            <a:ext cx="6159500" cy="1932492"/>
          </a:xfrm>
        </p:spPr>
        <p:txBody>
          <a:bodyPr>
            <a:normAutofit/>
          </a:bodyPr>
          <a:lstStyle>
            <a:lvl1pPr algn="ctr">
              <a:defRPr sz="1000" b="0" i="0">
                <a:latin typeface="Barlow Light" pitchFamily="2" charset="77"/>
              </a:defRPr>
            </a:lvl1pPr>
          </a:lstStyle>
          <a:p>
            <a:pPr lvl="0"/>
            <a:r>
              <a:rPr lang="fr-FR" dirty="0"/>
              <a:t>Contenu</a:t>
            </a:r>
          </a:p>
        </p:txBody>
      </p:sp>
    </p:spTree>
    <p:extLst>
      <p:ext uri="{BB962C8B-B14F-4D97-AF65-F5344CB8AC3E}">
        <p14:creationId xmlns:p14="http://schemas.microsoft.com/office/powerpoint/2010/main" val="2497372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D446550-DDAA-149E-B6AF-416F5B1A3E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449" y="463673"/>
            <a:ext cx="8568905" cy="312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u texte 8">
            <a:extLst>
              <a:ext uri="{FF2B5EF4-FFF2-40B4-BE49-F238E27FC236}">
                <a16:creationId xmlns:a16="http://schemas.microsoft.com/office/drawing/2014/main" id="{3E678885-8707-8CD4-C811-AE98670251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1428" y="1112574"/>
            <a:ext cx="8568905" cy="3473074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4404429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u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Espace réservé pour une image  28">
            <a:extLst>
              <a:ext uri="{FF2B5EF4-FFF2-40B4-BE49-F238E27FC236}">
                <a16:creationId xmlns:a16="http://schemas.microsoft.com/office/drawing/2014/main" id="{A6459CEA-A54F-EA32-917E-4AE81785E1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white">
          <a:xfrm>
            <a:off x="5716467" y="463673"/>
            <a:ext cx="3104136" cy="4272100"/>
          </a:xfrm>
          <a:custGeom>
            <a:avLst/>
            <a:gdLst>
              <a:gd name="csX0" fmla="*/ 0 w 3709987"/>
              <a:gd name="csY0" fmla="*/ 0 h 6775451"/>
              <a:gd name="csX1" fmla="*/ 3091643 w 3709987"/>
              <a:gd name="csY1" fmla="*/ 0 h 6775451"/>
              <a:gd name="csX2" fmla="*/ 3709987 w 3709987"/>
              <a:gd name="csY2" fmla="*/ 618344 h 6775451"/>
              <a:gd name="csX3" fmla="*/ 3709987 w 3709987"/>
              <a:gd name="csY3" fmla="*/ 6775451 h 6775451"/>
              <a:gd name="csX4" fmla="*/ 0 w 3709987"/>
              <a:gd name="csY4" fmla="*/ 6775451 h 6775451"/>
              <a:gd name="csX5" fmla="*/ 0 w 3709987"/>
              <a:gd name="csY5" fmla="*/ 0 h 6775451"/>
              <a:gd name="csX0" fmla="*/ 0 w 3709987"/>
              <a:gd name="csY0" fmla="*/ 0 h 6775451"/>
              <a:gd name="csX1" fmla="*/ 3091643 w 3709987"/>
              <a:gd name="csY1" fmla="*/ 0 h 6775451"/>
              <a:gd name="csX2" fmla="*/ 3709987 w 3709987"/>
              <a:gd name="csY2" fmla="*/ 618344 h 6775451"/>
              <a:gd name="csX3" fmla="*/ 3709987 w 3709987"/>
              <a:gd name="csY3" fmla="*/ 6775451 h 6775451"/>
              <a:gd name="csX4" fmla="*/ 0 w 3709987"/>
              <a:gd name="csY4" fmla="*/ 6775451 h 6775451"/>
              <a:gd name="csX5" fmla="*/ 0 w 3709987"/>
              <a:gd name="csY5" fmla="*/ 0 h 6775451"/>
              <a:gd name="csX0" fmla="*/ 0 w 3709987"/>
              <a:gd name="csY0" fmla="*/ 0 h 6775451"/>
              <a:gd name="csX1" fmla="*/ 3091643 w 3709987"/>
              <a:gd name="csY1" fmla="*/ 0 h 6775451"/>
              <a:gd name="csX2" fmla="*/ 3709987 w 3709987"/>
              <a:gd name="csY2" fmla="*/ 618344 h 6775451"/>
              <a:gd name="csX3" fmla="*/ 3313112 w 3709987"/>
              <a:gd name="csY3" fmla="*/ 6508751 h 6775451"/>
              <a:gd name="csX4" fmla="*/ 0 w 3709987"/>
              <a:gd name="csY4" fmla="*/ 6775451 h 6775451"/>
              <a:gd name="csX5" fmla="*/ 0 w 3709987"/>
              <a:gd name="csY5" fmla="*/ 0 h 6775451"/>
              <a:gd name="csX0" fmla="*/ 0 w 3841825"/>
              <a:gd name="csY0" fmla="*/ 0 h 6775451"/>
              <a:gd name="csX1" fmla="*/ 3091643 w 3841825"/>
              <a:gd name="csY1" fmla="*/ 0 h 6775451"/>
              <a:gd name="csX2" fmla="*/ 3709987 w 3841825"/>
              <a:gd name="csY2" fmla="*/ 618344 h 6775451"/>
              <a:gd name="csX3" fmla="*/ 3313112 w 3841825"/>
              <a:gd name="csY3" fmla="*/ 6508751 h 6775451"/>
              <a:gd name="csX4" fmla="*/ 0 w 3841825"/>
              <a:gd name="csY4" fmla="*/ 6775451 h 6775451"/>
              <a:gd name="csX5" fmla="*/ 0 w 3841825"/>
              <a:gd name="csY5" fmla="*/ 0 h 6775451"/>
              <a:gd name="csX0" fmla="*/ 0 w 3709987"/>
              <a:gd name="csY0" fmla="*/ 0 h 6775451"/>
              <a:gd name="csX1" fmla="*/ 3091643 w 3709987"/>
              <a:gd name="csY1" fmla="*/ 0 h 6775451"/>
              <a:gd name="csX2" fmla="*/ 3709987 w 3709987"/>
              <a:gd name="csY2" fmla="*/ 618344 h 6775451"/>
              <a:gd name="csX3" fmla="*/ 3021012 w 3709987"/>
              <a:gd name="csY3" fmla="*/ 6407151 h 6775451"/>
              <a:gd name="csX4" fmla="*/ 0 w 3709987"/>
              <a:gd name="csY4" fmla="*/ 6775451 h 6775451"/>
              <a:gd name="csX5" fmla="*/ 0 w 3709987"/>
              <a:gd name="csY5" fmla="*/ 0 h 6775451"/>
              <a:gd name="csX0" fmla="*/ 0 w 3709987"/>
              <a:gd name="csY0" fmla="*/ 0 h 6775451"/>
              <a:gd name="csX1" fmla="*/ 3091643 w 3709987"/>
              <a:gd name="csY1" fmla="*/ 0 h 6775451"/>
              <a:gd name="csX2" fmla="*/ 3709987 w 3709987"/>
              <a:gd name="csY2" fmla="*/ 618344 h 6775451"/>
              <a:gd name="csX3" fmla="*/ 2614612 w 3709987"/>
              <a:gd name="csY3" fmla="*/ 6661151 h 6775451"/>
              <a:gd name="csX4" fmla="*/ 0 w 3709987"/>
              <a:gd name="csY4" fmla="*/ 6775451 h 6775451"/>
              <a:gd name="csX5" fmla="*/ 0 w 3709987"/>
              <a:gd name="csY5" fmla="*/ 0 h 6775451"/>
              <a:gd name="csX0" fmla="*/ 0 w 3855322"/>
              <a:gd name="csY0" fmla="*/ 9525 h 6784976"/>
              <a:gd name="csX1" fmla="*/ 3701243 w 3855322"/>
              <a:gd name="csY1" fmla="*/ 0 h 6784976"/>
              <a:gd name="csX2" fmla="*/ 3709987 w 3855322"/>
              <a:gd name="csY2" fmla="*/ 627869 h 6784976"/>
              <a:gd name="csX3" fmla="*/ 2614612 w 3855322"/>
              <a:gd name="csY3" fmla="*/ 6670676 h 6784976"/>
              <a:gd name="csX4" fmla="*/ 0 w 3855322"/>
              <a:gd name="csY4" fmla="*/ 6784976 h 6784976"/>
              <a:gd name="csX5" fmla="*/ 0 w 3855322"/>
              <a:gd name="csY5" fmla="*/ 9525 h 6784976"/>
              <a:gd name="csX0" fmla="*/ 0 w 3709987"/>
              <a:gd name="csY0" fmla="*/ 9525 h 6784976"/>
              <a:gd name="csX1" fmla="*/ 3701243 w 3709987"/>
              <a:gd name="csY1" fmla="*/ 0 h 6784976"/>
              <a:gd name="csX2" fmla="*/ 3709987 w 3709987"/>
              <a:gd name="csY2" fmla="*/ 627869 h 6784976"/>
              <a:gd name="csX3" fmla="*/ 2614612 w 3709987"/>
              <a:gd name="csY3" fmla="*/ 6670676 h 6784976"/>
              <a:gd name="csX4" fmla="*/ 0 w 3709987"/>
              <a:gd name="csY4" fmla="*/ 6784976 h 6784976"/>
              <a:gd name="csX5" fmla="*/ 0 w 3709987"/>
              <a:gd name="csY5" fmla="*/ 9525 h 6784976"/>
              <a:gd name="csX0" fmla="*/ 0 w 3709987"/>
              <a:gd name="csY0" fmla="*/ 9525 h 6784976"/>
              <a:gd name="csX1" fmla="*/ 3701243 w 3709987"/>
              <a:gd name="csY1" fmla="*/ 0 h 6784976"/>
              <a:gd name="csX2" fmla="*/ 3709987 w 3709987"/>
              <a:gd name="csY2" fmla="*/ 3659994 h 6784976"/>
              <a:gd name="csX3" fmla="*/ 2614612 w 3709987"/>
              <a:gd name="csY3" fmla="*/ 6670676 h 6784976"/>
              <a:gd name="csX4" fmla="*/ 0 w 3709987"/>
              <a:gd name="csY4" fmla="*/ 6784976 h 6784976"/>
              <a:gd name="csX5" fmla="*/ 0 w 3709987"/>
              <a:gd name="csY5" fmla="*/ 9525 h 6784976"/>
              <a:gd name="csX0" fmla="*/ 0 w 3709987"/>
              <a:gd name="csY0" fmla="*/ 9525 h 6784976"/>
              <a:gd name="csX1" fmla="*/ 3701243 w 3709987"/>
              <a:gd name="csY1" fmla="*/ 0 h 6784976"/>
              <a:gd name="csX2" fmla="*/ 3709987 w 3709987"/>
              <a:gd name="csY2" fmla="*/ 3659994 h 6784976"/>
              <a:gd name="csX3" fmla="*/ 2468562 w 3709987"/>
              <a:gd name="csY3" fmla="*/ 6772276 h 6784976"/>
              <a:gd name="csX4" fmla="*/ 0 w 3709987"/>
              <a:gd name="csY4" fmla="*/ 6784976 h 6784976"/>
              <a:gd name="csX5" fmla="*/ 0 w 3709987"/>
              <a:gd name="csY5" fmla="*/ 9525 h 6784976"/>
              <a:gd name="csX0" fmla="*/ 0 w 3722687"/>
              <a:gd name="csY0" fmla="*/ 9525 h 6784976"/>
              <a:gd name="csX1" fmla="*/ 3701243 w 3722687"/>
              <a:gd name="csY1" fmla="*/ 0 h 6784976"/>
              <a:gd name="csX2" fmla="*/ 3722687 w 3722687"/>
              <a:gd name="csY2" fmla="*/ 5520544 h 6784976"/>
              <a:gd name="csX3" fmla="*/ 2468562 w 3722687"/>
              <a:gd name="csY3" fmla="*/ 6772276 h 6784976"/>
              <a:gd name="csX4" fmla="*/ 0 w 3722687"/>
              <a:gd name="csY4" fmla="*/ 6784976 h 6784976"/>
              <a:gd name="csX5" fmla="*/ 0 w 3722687"/>
              <a:gd name="csY5" fmla="*/ 9525 h 6784976"/>
              <a:gd name="csX0" fmla="*/ 0 w 3722687"/>
              <a:gd name="csY0" fmla="*/ 9525 h 6784976"/>
              <a:gd name="csX1" fmla="*/ 3701243 w 3722687"/>
              <a:gd name="csY1" fmla="*/ 0 h 6784976"/>
              <a:gd name="csX2" fmla="*/ 3722687 w 3722687"/>
              <a:gd name="csY2" fmla="*/ 5520544 h 6784976"/>
              <a:gd name="csX3" fmla="*/ 2468562 w 3722687"/>
              <a:gd name="csY3" fmla="*/ 6772276 h 6784976"/>
              <a:gd name="csX4" fmla="*/ 0 w 3722687"/>
              <a:gd name="csY4" fmla="*/ 6784976 h 6784976"/>
              <a:gd name="csX5" fmla="*/ 0 w 3722687"/>
              <a:gd name="csY5" fmla="*/ 9525 h 6784976"/>
              <a:gd name="csX0" fmla="*/ 0 w 3722687"/>
              <a:gd name="csY0" fmla="*/ 9525 h 6784976"/>
              <a:gd name="csX1" fmla="*/ 3701243 w 3722687"/>
              <a:gd name="csY1" fmla="*/ 0 h 6784976"/>
              <a:gd name="csX2" fmla="*/ 3722687 w 3722687"/>
              <a:gd name="csY2" fmla="*/ 5520544 h 6784976"/>
              <a:gd name="csX3" fmla="*/ 2468562 w 3722687"/>
              <a:gd name="csY3" fmla="*/ 6772276 h 6784976"/>
              <a:gd name="csX4" fmla="*/ 0 w 3722687"/>
              <a:gd name="csY4" fmla="*/ 6784976 h 6784976"/>
              <a:gd name="csX5" fmla="*/ 0 w 3722687"/>
              <a:gd name="csY5" fmla="*/ 9525 h 6784976"/>
              <a:gd name="csX0" fmla="*/ 0 w 3709987"/>
              <a:gd name="csY0" fmla="*/ 9525 h 6858955"/>
              <a:gd name="csX1" fmla="*/ 3701243 w 3709987"/>
              <a:gd name="csY1" fmla="*/ 0 h 6858955"/>
              <a:gd name="csX2" fmla="*/ 3709987 w 3709987"/>
              <a:gd name="csY2" fmla="*/ 5647544 h 6858955"/>
              <a:gd name="csX3" fmla="*/ 2468562 w 3709987"/>
              <a:gd name="csY3" fmla="*/ 6772276 h 6858955"/>
              <a:gd name="csX4" fmla="*/ 0 w 3709987"/>
              <a:gd name="csY4" fmla="*/ 6784976 h 6858955"/>
              <a:gd name="csX5" fmla="*/ 0 w 3709987"/>
              <a:gd name="csY5" fmla="*/ 9525 h 6858955"/>
              <a:gd name="csX0" fmla="*/ 0 w 3709987"/>
              <a:gd name="csY0" fmla="*/ 9525 h 6784976"/>
              <a:gd name="csX1" fmla="*/ 3701243 w 3709987"/>
              <a:gd name="csY1" fmla="*/ 0 h 6784976"/>
              <a:gd name="csX2" fmla="*/ 3709987 w 3709987"/>
              <a:gd name="csY2" fmla="*/ 5647544 h 6784976"/>
              <a:gd name="csX3" fmla="*/ 2468562 w 3709987"/>
              <a:gd name="csY3" fmla="*/ 6772276 h 6784976"/>
              <a:gd name="csX4" fmla="*/ 0 w 3709987"/>
              <a:gd name="csY4" fmla="*/ 6784976 h 6784976"/>
              <a:gd name="csX5" fmla="*/ 0 w 3709987"/>
              <a:gd name="csY5" fmla="*/ 9525 h 6784976"/>
              <a:gd name="csX0" fmla="*/ 0 w 3709987"/>
              <a:gd name="csY0" fmla="*/ 9525 h 6784976"/>
              <a:gd name="csX1" fmla="*/ 3701243 w 3709987"/>
              <a:gd name="csY1" fmla="*/ 0 h 6784976"/>
              <a:gd name="csX2" fmla="*/ 3709987 w 3709987"/>
              <a:gd name="csY2" fmla="*/ 5647544 h 6784976"/>
              <a:gd name="csX3" fmla="*/ 2474912 w 3709987"/>
              <a:gd name="csY3" fmla="*/ 6772276 h 6784976"/>
              <a:gd name="csX4" fmla="*/ 0 w 3709987"/>
              <a:gd name="csY4" fmla="*/ 6784976 h 6784976"/>
              <a:gd name="csX5" fmla="*/ 0 w 3709987"/>
              <a:gd name="csY5" fmla="*/ 9525 h 6784976"/>
              <a:gd name="csX0" fmla="*/ 3175 w 3713162"/>
              <a:gd name="csY0" fmla="*/ 9525 h 6857253"/>
              <a:gd name="csX1" fmla="*/ 3704418 w 3713162"/>
              <a:gd name="csY1" fmla="*/ 0 h 6857253"/>
              <a:gd name="csX2" fmla="*/ 3713162 w 3713162"/>
              <a:gd name="csY2" fmla="*/ 5647544 h 6857253"/>
              <a:gd name="csX3" fmla="*/ 2478087 w 3713162"/>
              <a:gd name="csY3" fmla="*/ 6772276 h 6857253"/>
              <a:gd name="csX4" fmla="*/ 0 w 3713162"/>
              <a:gd name="csY4" fmla="*/ 6778626 h 6857253"/>
              <a:gd name="csX5" fmla="*/ 3175 w 3713162"/>
              <a:gd name="csY5" fmla="*/ 9525 h 6857253"/>
              <a:gd name="csX0" fmla="*/ 3175 w 3713162"/>
              <a:gd name="csY0" fmla="*/ 9525 h 6778626"/>
              <a:gd name="csX1" fmla="*/ 3704418 w 3713162"/>
              <a:gd name="csY1" fmla="*/ 0 h 6778626"/>
              <a:gd name="csX2" fmla="*/ 3713162 w 3713162"/>
              <a:gd name="csY2" fmla="*/ 5647544 h 6778626"/>
              <a:gd name="csX3" fmla="*/ 2478087 w 3713162"/>
              <a:gd name="csY3" fmla="*/ 6772276 h 6778626"/>
              <a:gd name="csX4" fmla="*/ 0 w 3713162"/>
              <a:gd name="csY4" fmla="*/ 6778626 h 6778626"/>
              <a:gd name="csX5" fmla="*/ 3175 w 3713162"/>
              <a:gd name="csY5" fmla="*/ 9525 h 6778626"/>
              <a:gd name="csX0" fmla="*/ 3175 w 3713162"/>
              <a:gd name="csY0" fmla="*/ 9525 h 6778626"/>
              <a:gd name="csX1" fmla="*/ 3704418 w 3713162"/>
              <a:gd name="csY1" fmla="*/ 0 h 6778626"/>
              <a:gd name="csX2" fmla="*/ 3713162 w 3713162"/>
              <a:gd name="csY2" fmla="*/ 5647544 h 6778626"/>
              <a:gd name="csX3" fmla="*/ 2500312 w 3713162"/>
              <a:gd name="csY3" fmla="*/ 6775451 h 6778626"/>
              <a:gd name="csX4" fmla="*/ 0 w 3713162"/>
              <a:gd name="csY4" fmla="*/ 6778626 h 6778626"/>
              <a:gd name="csX5" fmla="*/ 3175 w 3713162"/>
              <a:gd name="csY5" fmla="*/ 9525 h 6778626"/>
              <a:gd name="csX0" fmla="*/ 3175 w 3713484"/>
              <a:gd name="csY0" fmla="*/ 9525 h 6778626"/>
              <a:gd name="csX1" fmla="*/ 3704418 w 3713484"/>
              <a:gd name="csY1" fmla="*/ 0 h 6778626"/>
              <a:gd name="csX2" fmla="*/ 3713162 w 3713484"/>
              <a:gd name="csY2" fmla="*/ 5647544 h 6778626"/>
              <a:gd name="csX3" fmla="*/ 2500312 w 3713484"/>
              <a:gd name="csY3" fmla="*/ 6775451 h 6778626"/>
              <a:gd name="csX4" fmla="*/ 0 w 3713484"/>
              <a:gd name="csY4" fmla="*/ 6778626 h 6778626"/>
              <a:gd name="csX5" fmla="*/ 3175 w 3713484"/>
              <a:gd name="csY5" fmla="*/ 9525 h 6778626"/>
              <a:gd name="csX0" fmla="*/ 3175 w 3713484"/>
              <a:gd name="csY0" fmla="*/ 9525 h 6778626"/>
              <a:gd name="csX1" fmla="*/ 3704418 w 3713484"/>
              <a:gd name="csY1" fmla="*/ 0 h 6778626"/>
              <a:gd name="csX2" fmla="*/ 3713162 w 3713484"/>
              <a:gd name="csY2" fmla="*/ 5483299 h 6778626"/>
              <a:gd name="csX3" fmla="*/ 2500312 w 3713484"/>
              <a:gd name="csY3" fmla="*/ 6775451 h 6778626"/>
              <a:gd name="csX4" fmla="*/ 0 w 3713484"/>
              <a:gd name="csY4" fmla="*/ 6778626 h 6778626"/>
              <a:gd name="csX5" fmla="*/ 3175 w 3713484"/>
              <a:gd name="csY5" fmla="*/ 9525 h 67786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713484" h="6778626">
                <a:moveTo>
                  <a:pt x="3175" y="9525"/>
                </a:moveTo>
                <a:lnTo>
                  <a:pt x="3704418" y="0"/>
                </a:lnTo>
                <a:cubicBezTo>
                  <a:pt x="3696670" y="390525"/>
                  <a:pt x="3716195" y="4582715"/>
                  <a:pt x="3713162" y="5483299"/>
                </a:cubicBezTo>
                <a:cubicBezTo>
                  <a:pt x="3710129" y="6383883"/>
                  <a:pt x="3112822" y="6771087"/>
                  <a:pt x="2500312" y="6775451"/>
                </a:cubicBezTo>
                <a:lnTo>
                  <a:pt x="0" y="6778626"/>
                </a:lnTo>
                <a:cubicBezTo>
                  <a:pt x="1058" y="4522259"/>
                  <a:pt x="2117" y="2265892"/>
                  <a:pt x="3175" y="9525"/>
                </a:cubicBez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fr-FR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0366959-F687-D562-FAE1-0D699CA0B4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450" y="463673"/>
            <a:ext cx="5191074" cy="312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texte 8">
            <a:extLst>
              <a:ext uri="{FF2B5EF4-FFF2-40B4-BE49-F238E27FC236}">
                <a16:creationId xmlns:a16="http://schemas.microsoft.com/office/drawing/2014/main" id="{49DA7A89-D29F-78A5-D346-08BD9863C9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1429" y="1112573"/>
            <a:ext cx="5178096" cy="3623199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1338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u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60AEDAD-9F9F-94AB-A346-6CE8310EF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450" y="463673"/>
            <a:ext cx="5191074" cy="312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8DE5CE8A-402F-CD83-9F6E-AC926EF7D2D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727779" y="1112574"/>
            <a:ext cx="5057461" cy="3567254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0" name="Espace réservé pour une image  8">
            <a:extLst>
              <a:ext uri="{FF2B5EF4-FFF2-40B4-BE49-F238E27FC236}">
                <a16:creationId xmlns:a16="http://schemas.microsoft.com/office/drawing/2014/main" id="{D36755F2-963A-0478-25EC-1A538A6E92C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37290" y="1107952"/>
            <a:ext cx="3304397" cy="3571875"/>
          </a:xfrm>
          <a:custGeom>
            <a:avLst/>
            <a:gdLst>
              <a:gd name="csX0" fmla="*/ 550609 w 3303588"/>
              <a:gd name="csY0" fmla="*/ 0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550609 w 3303588"/>
              <a:gd name="csY8" fmla="*/ 0 h 3571875"/>
              <a:gd name="csX0" fmla="*/ 137592 w 3431932"/>
              <a:gd name="csY0" fmla="*/ 0 h 3576425"/>
              <a:gd name="csX1" fmla="*/ 3431932 w 3431932"/>
              <a:gd name="csY1" fmla="*/ 4550 h 3576425"/>
              <a:gd name="csX2" fmla="*/ 3431932 w 3431932"/>
              <a:gd name="csY2" fmla="*/ 4550 h 3576425"/>
              <a:gd name="csX3" fmla="*/ 3431932 w 3431932"/>
              <a:gd name="csY3" fmla="*/ 3025816 h 3576425"/>
              <a:gd name="csX4" fmla="*/ 2881323 w 3431932"/>
              <a:gd name="csY4" fmla="*/ 3576425 h 3576425"/>
              <a:gd name="csX5" fmla="*/ 128344 w 3431932"/>
              <a:gd name="csY5" fmla="*/ 3576425 h 3576425"/>
              <a:gd name="csX6" fmla="*/ 128344 w 3431932"/>
              <a:gd name="csY6" fmla="*/ 3576425 h 3576425"/>
              <a:gd name="csX7" fmla="*/ 128344 w 3431932"/>
              <a:gd name="csY7" fmla="*/ 555159 h 3576425"/>
              <a:gd name="csX8" fmla="*/ 137592 w 3431932"/>
              <a:gd name="csY8" fmla="*/ 0 h 3576425"/>
              <a:gd name="csX0" fmla="*/ 9248 w 3303588"/>
              <a:gd name="csY0" fmla="*/ 0 h 3576425"/>
              <a:gd name="csX1" fmla="*/ 3303588 w 3303588"/>
              <a:gd name="csY1" fmla="*/ 4550 h 3576425"/>
              <a:gd name="csX2" fmla="*/ 3303588 w 3303588"/>
              <a:gd name="csY2" fmla="*/ 4550 h 3576425"/>
              <a:gd name="csX3" fmla="*/ 3303588 w 3303588"/>
              <a:gd name="csY3" fmla="*/ 3025816 h 3576425"/>
              <a:gd name="csX4" fmla="*/ 2752979 w 3303588"/>
              <a:gd name="csY4" fmla="*/ 3576425 h 3576425"/>
              <a:gd name="csX5" fmla="*/ 0 w 3303588"/>
              <a:gd name="csY5" fmla="*/ 3576425 h 3576425"/>
              <a:gd name="csX6" fmla="*/ 0 w 3303588"/>
              <a:gd name="csY6" fmla="*/ 3576425 h 3576425"/>
              <a:gd name="csX7" fmla="*/ 0 w 3303588"/>
              <a:gd name="csY7" fmla="*/ 555159 h 3576425"/>
              <a:gd name="csX8" fmla="*/ 9248 w 3303588"/>
              <a:gd name="csY8" fmla="*/ 0 h 3576425"/>
              <a:gd name="csX0" fmla="*/ 2853 w 3310841"/>
              <a:gd name="csY0" fmla="*/ 0 h 3571876"/>
              <a:gd name="csX1" fmla="*/ 3310841 w 3310841"/>
              <a:gd name="csY1" fmla="*/ 1 h 3571876"/>
              <a:gd name="csX2" fmla="*/ 3310841 w 3310841"/>
              <a:gd name="csY2" fmla="*/ 1 h 3571876"/>
              <a:gd name="csX3" fmla="*/ 3310841 w 3310841"/>
              <a:gd name="csY3" fmla="*/ 3021267 h 3571876"/>
              <a:gd name="csX4" fmla="*/ 2760232 w 3310841"/>
              <a:gd name="csY4" fmla="*/ 3571876 h 3571876"/>
              <a:gd name="csX5" fmla="*/ 7253 w 3310841"/>
              <a:gd name="csY5" fmla="*/ 3571876 h 3571876"/>
              <a:gd name="csX6" fmla="*/ 7253 w 3310841"/>
              <a:gd name="csY6" fmla="*/ 3571876 h 3571876"/>
              <a:gd name="csX7" fmla="*/ 7253 w 3310841"/>
              <a:gd name="csY7" fmla="*/ 550610 h 3571876"/>
              <a:gd name="csX8" fmla="*/ 2853 w 3310841"/>
              <a:gd name="csY8" fmla="*/ 0 h 3571876"/>
              <a:gd name="csX0" fmla="*/ 0 w 3307988"/>
              <a:gd name="csY0" fmla="*/ 0 h 3571876"/>
              <a:gd name="csX1" fmla="*/ 3307988 w 3307988"/>
              <a:gd name="csY1" fmla="*/ 1 h 3571876"/>
              <a:gd name="csX2" fmla="*/ 3307988 w 3307988"/>
              <a:gd name="csY2" fmla="*/ 1 h 3571876"/>
              <a:gd name="csX3" fmla="*/ 3307988 w 3307988"/>
              <a:gd name="csY3" fmla="*/ 3021267 h 3571876"/>
              <a:gd name="csX4" fmla="*/ 2757379 w 3307988"/>
              <a:gd name="csY4" fmla="*/ 3571876 h 3571876"/>
              <a:gd name="csX5" fmla="*/ 4400 w 3307988"/>
              <a:gd name="csY5" fmla="*/ 3571876 h 3571876"/>
              <a:gd name="csX6" fmla="*/ 4400 w 3307988"/>
              <a:gd name="csY6" fmla="*/ 3571876 h 3571876"/>
              <a:gd name="csX7" fmla="*/ 4400 w 3307988"/>
              <a:gd name="csY7" fmla="*/ 550610 h 3571876"/>
              <a:gd name="csX8" fmla="*/ 0 w 3307988"/>
              <a:gd name="csY8" fmla="*/ 0 h 3571876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4698 w 3303588"/>
              <a:gd name="csY8" fmla="*/ 4548 h 3571875"/>
              <a:gd name="csX0" fmla="*/ 5507 w 3304397"/>
              <a:gd name="csY0" fmla="*/ 4548 h 3571875"/>
              <a:gd name="csX1" fmla="*/ 3304397 w 3304397"/>
              <a:gd name="csY1" fmla="*/ 0 h 3571875"/>
              <a:gd name="csX2" fmla="*/ 3304397 w 3304397"/>
              <a:gd name="csY2" fmla="*/ 0 h 3571875"/>
              <a:gd name="csX3" fmla="*/ 3304397 w 3304397"/>
              <a:gd name="csY3" fmla="*/ 3021266 h 3571875"/>
              <a:gd name="csX4" fmla="*/ 2753788 w 3304397"/>
              <a:gd name="csY4" fmla="*/ 3571875 h 3571875"/>
              <a:gd name="csX5" fmla="*/ 809 w 3304397"/>
              <a:gd name="csY5" fmla="*/ 3571875 h 3571875"/>
              <a:gd name="csX6" fmla="*/ 809 w 3304397"/>
              <a:gd name="csY6" fmla="*/ 3571875 h 3571875"/>
              <a:gd name="csX7" fmla="*/ 809 w 3304397"/>
              <a:gd name="csY7" fmla="*/ 550609 h 3571875"/>
              <a:gd name="csX8" fmla="*/ 5507 w 3304397"/>
              <a:gd name="csY8" fmla="*/ 4548 h 35718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304397" h="3571875">
                <a:moveTo>
                  <a:pt x="5507" y="4548"/>
                </a:moveTo>
                <a:lnTo>
                  <a:pt x="3304397" y="0"/>
                </a:lnTo>
                <a:lnTo>
                  <a:pt x="3304397" y="0"/>
                </a:lnTo>
                <a:lnTo>
                  <a:pt x="3304397" y="3021266"/>
                </a:lnTo>
                <a:cubicBezTo>
                  <a:pt x="3304397" y="3325359"/>
                  <a:pt x="3057881" y="3571875"/>
                  <a:pt x="2753788" y="3571875"/>
                </a:cubicBezTo>
                <a:lnTo>
                  <a:pt x="809" y="3571875"/>
                </a:lnTo>
                <a:lnTo>
                  <a:pt x="809" y="3571875"/>
                </a:lnTo>
                <a:lnTo>
                  <a:pt x="809" y="550609"/>
                </a:lnTo>
                <a:cubicBezTo>
                  <a:pt x="809" y="246516"/>
                  <a:pt x="-2885" y="368488"/>
                  <a:pt x="5507" y="4548"/>
                </a:cubicBezTo>
                <a:close/>
              </a:path>
            </a:pathLst>
          </a:cu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6361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u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EBCA0522-0F38-B0DB-4F4D-843BF014F5E1}"/>
              </a:ext>
            </a:extLst>
          </p:cNvPr>
          <p:cNvSpPr txBox="1">
            <a:spLocks/>
          </p:cNvSpPr>
          <p:nvPr userDrawn="1"/>
        </p:nvSpPr>
        <p:spPr>
          <a:xfrm>
            <a:off x="172103" y="131929"/>
            <a:ext cx="178189" cy="312788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62500" lnSpcReduction="20000"/>
          </a:bodyPr>
          <a:lstStyle>
            <a:lvl1pPr algn="l" defTabSz="91440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300" b="0" i="0" dirty="0">
              <a:solidFill>
                <a:srgbClr val="C83F48"/>
              </a:solidFill>
              <a:latin typeface="Barlow Thin" pitchFamily="2" charset="77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FDB4A1-453E-4586-112A-4E8C2382CB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450" y="463673"/>
            <a:ext cx="5191074" cy="312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texte 8">
            <a:extLst>
              <a:ext uri="{FF2B5EF4-FFF2-40B4-BE49-F238E27FC236}">
                <a16:creationId xmlns:a16="http://schemas.microsoft.com/office/drawing/2014/main" id="{DB566C36-5AF6-E2F4-E7D6-E17DF8F3194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27779" y="1112574"/>
            <a:ext cx="5057461" cy="1646576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D1F94707-5EAD-FA12-1DC1-6604BD0C400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727779" y="2910749"/>
            <a:ext cx="5057461" cy="1646576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pour une image  8">
            <a:extLst>
              <a:ext uri="{FF2B5EF4-FFF2-40B4-BE49-F238E27FC236}">
                <a16:creationId xmlns:a16="http://schemas.microsoft.com/office/drawing/2014/main" id="{2A7CE05E-41E6-68AC-1C39-83D4A44638B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37662" y="1111608"/>
            <a:ext cx="3304025" cy="1653892"/>
          </a:xfrm>
          <a:custGeom>
            <a:avLst/>
            <a:gdLst>
              <a:gd name="csX0" fmla="*/ 550609 w 3303588"/>
              <a:gd name="csY0" fmla="*/ 0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550609 w 3303588"/>
              <a:gd name="csY8" fmla="*/ 0 h 3571875"/>
              <a:gd name="csX0" fmla="*/ 137592 w 3431932"/>
              <a:gd name="csY0" fmla="*/ 0 h 3576425"/>
              <a:gd name="csX1" fmla="*/ 3431932 w 3431932"/>
              <a:gd name="csY1" fmla="*/ 4550 h 3576425"/>
              <a:gd name="csX2" fmla="*/ 3431932 w 3431932"/>
              <a:gd name="csY2" fmla="*/ 4550 h 3576425"/>
              <a:gd name="csX3" fmla="*/ 3431932 w 3431932"/>
              <a:gd name="csY3" fmla="*/ 3025816 h 3576425"/>
              <a:gd name="csX4" fmla="*/ 2881323 w 3431932"/>
              <a:gd name="csY4" fmla="*/ 3576425 h 3576425"/>
              <a:gd name="csX5" fmla="*/ 128344 w 3431932"/>
              <a:gd name="csY5" fmla="*/ 3576425 h 3576425"/>
              <a:gd name="csX6" fmla="*/ 128344 w 3431932"/>
              <a:gd name="csY6" fmla="*/ 3576425 h 3576425"/>
              <a:gd name="csX7" fmla="*/ 128344 w 3431932"/>
              <a:gd name="csY7" fmla="*/ 555159 h 3576425"/>
              <a:gd name="csX8" fmla="*/ 137592 w 3431932"/>
              <a:gd name="csY8" fmla="*/ 0 h 3576425"/>
              <a:gd name="csX0" fmla="*/ 9248 w 3303588"/>
              <a:gd name="csY0" fmla="*/ 0 h 3576425"/>
              <a:gd name="csX1" fmla="*/ 3303588 w 3303588"/>
              <a:gd name="csY1" fmla="*/ 4550 h 3576425"/>
              <a:gd name="csX2" fmla="*/ 3303588 w 3303588"/>
              <a:gd name="csY2" fmla="*/ 4550 h 3576425"/>
              <a:gd name="csX3" fmla="*/ 3303588 w 3303588"/>
              <a:gd name="csY3" fmla="*/ 3025816 h 3576425"/>
              <a:gd name="csX4" fmla="*/ 2752979 w 3303588"/>
              <a:gd name="csY4" fmla="*/ 3576425 h 3576425"/>
              <a:gd name="csX5" fmla="*/ 0 w 3303588"/>
              <a:gd name="csY5" fmla="*/ 3576425 h 3576425"/>
              <a:gd name="csX6" fmla="*/ 0 w 3303588"/>
              <a:gd name="csY6" fmla="*/ 3576425 h 3576425"/>
              <a:gd name="csX7" fmla="*/ 0 w 3303588"/>
              <a:gd name="csY7" fmla="*/ 555159 h 3576425"/>
              <a:gd name="csX8" fmla="*/ 9248 w 3303588"/>
              <a:gd name="csY8" fmla="*/ 0 h 3576425"/>
              <a:gd name="csX0" fmla="*/ 2853 w 3310841"/>
              <a:gd name="csY0" fmla="*/ 0 h 3571876"/>
              <a:gd name="csX1" fmla="*/ 3310841 w 3310841"/>
              <a:gd name="csY1" fmla="*/ 1 h 3571876"/>
              <a:gd name="csX2" fmla="*/ 3310841 w 3310841"/>
              <a:gd name="csY2" fmla="*/ 1 h 3571876"/>
              <a:gd name="csX3" fmla="*/ 3310841 w 3310841"/>
              <a:gd name="csY3" fmla="*/ 3021267 h 3571876"/>
              <a:gd name="csX4" fmla="*/ 2760232 w 3310841"/>
              <a:gd name="csY4" fmla="*/ 3571876 h 3571876"/>
              <a:gd name="csX5" fmla="*/ 7253 w 3310841"/>
              <a:gd name="csY5" fmla="*/ 3571876 h 3571876"/>
              <a:gd name="csX6" fmla="*/ 7253 w 3310841"/>
              <a:gd name="csY6" fmla="*/ 3571876 h 3571876"/>
              <a:gd name="csX7" fmla="*/ 7253 w 3310841"/>
              <a:gd name="csY7" fmla="*/ 550610 h 3571876"/>
              <a:gd name="csX8" fmla="*/ 2853 w 3310841"/>
              <a:gd name="csY8" fmla="*/ 0 h 3571876"/>
              <a:gd name="csX0" fmla="*/ 0 w 3307988"/>
              <a:gd name="csY0" fmla="*/ 0 h 3571876"/>
              <a:gd name="csX1" fmla="*/ 3307988 w 3307988"/>
              <a:gd name="csY1" fmla="*/ 1 h 3571876"/>
              <a:gd name="csX2" fmla="*/ 3307988 w 3307988"/>
              <a:gd name="csY2" fmla="*/ 1 h 3571876"/>
              <a:gd name="csX3" fmla="*/ 3307988 w 3307988"/>
              <a:gd name="csY3" fmla="*/ 3021267 h 3571876"/>
              <a:gd name="csX4" fmla="*/ 2757379 w 3307988"/>
              <a:gd name="csY4" fmla="*/ 3571876 h 3571876"/>
              <a:gd name="csX5" fmla="*/ 4400 w 3307988"/>
              <a:gd name="csY5" fmla="*/ 3571876 h 3571876"/>
              <a:gd name="csX6" fmla="*/ 4400 w 3307988"/>
              <a:gd name="csY6" fmla="*/ 3571876 h 3571876"/>
              <a:gd name="csX7" fmla="*/ 4400 w 3307988"/>
              <a:gd name="csY7" fmla="*/ 550610 h 3571876"/>
              <a:gd name="csX8" fmla="*/ 0 w 3307988"/>
              <a:gd name="csY8" fmla="*/ 0 h 3571876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4698 w 3303588"/>
              <a:gd name="csY8" fmla="*/ 4548 h 3571875"/>
              <a:gd name="csX0" fmla="*/ 5507 w 3304397"/>
              <a:gd name="csY0" fmla="*/ 4548 h 3571875"/>
              <a:gd name="csX1" fmla="*/ 3304397 w 3304397"/>
              <a:gd name="csY1" fmla="*/ 0 h 3571875"/>
              <a:gd name="csX2" fmla="*/ 3304397 w 3304397"/>
              <a:gd name="csY2" fmla="*/ 0 h 3571875"/>
              <a:gd name="csX3" fmla="*/ 3304397 w 3304397"/>
              <a:gd name="csY3" fmla="*/ 3021266 h 3571875"/>
              <a:gd name="csX4" fmla="*/ 2753788 w 3304397"/>
              <a:gd name="csY4" fmla="*/ 3571875 h 3571875"/>
              <a:gd name="csX5" fmla="*/ 809 w 3304397"/>
              <a:gd name="csY5" fmla="*/ 3571875 h 3571875"/>
              <a:gd name="csX6" fmla="*/ 809 w 3304397"/>
              <a:gd name="csY6" fmla="*/ 3571875 h 3571875"/>
              <a:gd name="csX7" fmla="*/ 809 w 3304397"/>
              <a:gd name="csY7" fmla="*/ 550609 h 3571875"/>
              <a:gd name="csX8" fmla="*/ 5507 w 3304397"/>
              <a:gd name="csY8" fmla="*/ 4548 h 3571875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4548 h 3571875"/>
              <a:gd name="csX0" fmla="*/ 149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149 w 3303588"/>
              <a:gd name="csY7" fmla="*/ 1933431 h 3571875"/>
              <a:gd name="csX0" fmla="*/ 82036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82036 w 3303588"/>
              <a:gd name="csY7" fmla="*/ 1933431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15236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37982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71849"/>
              <a:gd name="csY0" fmla="*/ 1928882 h 3571875"/>
              <a:gd name="csX1" fmla="*/ 3303588 w 3371849"/>
              <a:gd name="csY1" fmla="*/ 0 h 3571875"/>
              <a:gd name="csX2" fmla="*/ 3371826 w 3371849"/>
              <a:gd name="csY2" fmla="*/ 1928883 h 3571875"/>
              <a:gd name="csX3" fmla="*/ 3303588 w 3371849"/>
              <a:gd name="csY3" fmla="*/ 3021266 h 3571875"/>
              <a:gd name="csX4" fmla="*/ 2752979 w 3371849"/>
              <a:gd name="csY4" fmla="*/ 3571875 h 3571875"/>
              <a:gd name="csX5" fmla="*/ 0 w 3371849"/>
              <a:gd name="csY5" fmla="*/ 3571875 h 3571875"/>
              <a:gd name="csX6" fmla="*/ 0 w 3371849"/>
              <a:gd name="csY6" fmla="*/ 3571875 h 3571875"/>
              <a:gd name="csX7" fmla="*/ 4698 w 3371849"/>
              <a:gd name="csY7" fmla="*/ 1928882 h 3571875"/>
              <a:gd name="csX0" fmla="*/ 4698 w 3304025"/>
              <a:gd name="csY0" fmla="*/ 1928882 h 3571875"/>
              <a:gd name="csX1" fmla="*/ 3303588 w 3304025"/>
              <a:gd name="csY1" fmla="*/ 0 h 3571875"/>
              <a:gd name="csX2" fmla="*/ 3303588 w 3304025"/>
              <a:gd name="csY2" fmla="*/ 1937982 h 3571875"/>
              <a:gd name="csX3" fmla="*/ 3303588 w 3304025"/>
              <a:gd name="csY3" fmla="*/ 3021266 h 3571875"/>
              <a:gd name="csX4" fmla="*/ 2752979 w 3304025"/>
              <a:gd name="csY4" fmla="*/ 3571875 h 3571875"/>
              <a:gd name="csX5" fmla="*/ 0 w 3304025"/>
              <a:gd name="csY5" fmla="*/ 3571875 h 3571875"/>
              <a:gd name="csX6" fmla="*/ 0 w 3304025"/>
              <a:gd name="csY6" fmla="*/ 3571875 h 3571875"/>
              <a:gd name="csX7" fmla="*/ 4698 w 3304025"/>
              <a:gd name="csY7" fmla="*/ 1928882 h 3571875"/>
              <a:gd name="csX0" fmla="*/ 4698 w 3304025"/>
              <a:gd name="csY0" fmla="*/ 0 h 1642993"/>
              <a:gd name="csX1" fmla="*/ 3303588 w 3304025"/>
              <a:gd name="csY1" fmla="*/ 9100 h 1642993"/>
              <a:gd name="csX2" fmla="*/ 3303588 w 3304025"/>
              <a:gd name="csY2" fmla="*/ 1092384 h 1642993"/>
              <a:gd name="csX3" fmla="*/ 2752979 w 3304025"/>
              <a:gd name="csY3" fmla="*/ 1642993 h 1642993"/>
              <a:gd name="csX4" fmla="*/ 0 w 3304025"/>
              <a:gd name="csY4" fmla="*/ 1642993 h 1642993"/>
              <a:gd name="csX5" fmla="*/ 0 w 3304025"/>
              <a:gd name="csY5" fmla="*/ 1642993 h 1642993"/>
              <a:gd name="csX6" fmla="*/ 4698 w 3304025"/>
              <a:gd name="csY6" fmla="*/ 0 h 1642993"/>
              <a:gd name="csX0" fmla="*/ 4698 w 3304025"/>
              <a:gd name="csY0" fmla="*/ 9097 h 1652090"/>
              <a:gd name="csX1" fmla="*/ 3303588 w 3304025"/>
              <a:gd name="csY1" fmla="*/ 0 h 1652090"/>
              <a:gd name="csX2" fmla="*/ 3303588 w 3304025"/>
              <a:gd name="csY2" fmla="*/ 1101481 h 1652090"/>
              <a:gd name="csX3" fmla="*/ 2752979 w 3304025"/>
              <a:gd name="csY3" fmla="*/ 1652090 h 1652090"/>
              <a:gd name="csX4" fmla="*/ 0 w 3304025"/>
              <a:gd name="csY4" fmla="*/ 1652090 h 1652090"/>
              <a:gd name="csX5" fmla="*/ 0 w 3304025"/>
              <a:gd name="csY5" fmla="*/ 1652090 h 1652090"/>
              <a:gd name="csX6" fmla="*/ 4698 w 3304025"/>
              <a:gd name="csY6" fmla="*/ 9097 h 1652090"/>
              <a:gd name="csX0" fmla="*/ 4698 w 3308338"/>
              <a:gd name="csY0" fmla="*/ 0 h 1642993"/>
              <a:gd name="csX1" fmla="*/ 3308137 w 3308338"/>
              <a:gd name="csY1" fmla="*/ 1 h 1642993"/>
              <a:gd name="csX2" fmla="*/ 3303588 w 3308338"/>
              <a:gd name="csY2" fmla="*/ 1092384 h 1642993"/>
              <a:gd name="csX3" fmla="*/ 2752979 w 3308338"/>
              <a:gd name="csY3" fmla="*/ 1642993 h 1642993"/>
              <a:gd name="csX4" fmla="*/ 0 w 3308338"/>
              <a:gd name="csY4" fmla="*/ 1642993 h 1642993"/>
              <a:gd name="csX5" fmla="*/ 0 w 3308338"/>
              <a:gd name="csY5" fmla="*/ 1642993 h 1642993"/>
              <a:gd name="csX6" fmla="*/ 4698 w 3308338"/>
              <a:gd name="csY6" fmla="*/ 0 h 1642993"/>
              <a:gd name="csX0" fmla="*/ 4698 w 3303588"/>
              <a:gd name="csY0" fmla="*/ 0 h 1642993"/>
              <a:gd name="csX1" fmla="*/ 3248997 w 3303588"/>
              <a:gd name="csY1" fmla="*/ 36395 h 1642993"/>
              <a:gd name="csX2" fmla="*/ 3303588 w 3303588"/>
              <a:gd name="csY2" fmla="*/ 1092384 h 1642993"/>
              <a:gd name="csX3" fmla="*/ 2752979 w 3303588"/>
              <a:gd name="csY3" fmla="*/ 1642993 h 1642993"/>
              <a:gd name="csX4" fmla="*/ 0 w 3303588"/>
              <a:gd name="csY4" fmla="*/ 1642993 h 1642993"/>
              <a:gd name="csX5" fmla="*/ 0 w 3303588"/>
              <a:gd name="csY5" fmla="*/ 1642993 h 1642993"/>
              <a:gd name="csX6" fmla="*/ 4698 w 3303588"/>
              <a:gd name="csY6" fmla="*/ 0 h 1642993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81213"/>
              <a:gd name="csY0" fmla="*/ 4549 h 1647542"/>
              <a:gd name="csX1" fmla="*/ 3380776 w 3381213"/>
              <a:gd name="csY1" fmla="*/ 0 h 1647542"/>
              <a:gd name="csX2" fmla="*/ 3380776 w 3381213"/>
              <a:gd name="csY2" fmla="*/ 1096933 h 1647542"/>
              <a:gd name="csX3" fmla="*/ 2830167 w 3381213"/>
              <a:gd name="csY3" fmla="*/ 1647542 h 1647542"/>
              <a:gd name="csX4" fmla="*/ 77188 w 3381213"/>
              <a:gd name="csY4" fmla="*/ 1647542 h 1647542"/>
              <a:gd name="csX5" fmla="*/ 77188 w 3381213"/>
              <a:gd name="csY5" fmla="*/ 1647542 h 1647542"/>
              <a:gd name="csX6" fmla="*/ 0 w 3381213"/>
              <a:gd name="csY6" fmla="*/ 4549 h 1647542"/>
              <a:gd name="csX0" fmla="*/ 149 w 3304025"/>
              <a:gd name="csY0" fmla="*/ 13647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149 w 3304025"/>
              <a:gd name="csY6" fmla="*/ 13647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274501 w 3573828"/>
              <a:gd name="csY0" fmla="*/ 4549 h 1647542"/>
              <a:gd name="csX1" fmla="*/ 3573391 w 3573828"/>
              <a:gd name="csY1" fmla="*/ 0 h 1647542"/>
              <a:gd name="csX2" fmla="*/ 3573391 w 3573828"/>
              <a:gd name="csY2" fmla="*/ 1096933 h 1647542"/>
              <a:gd name="csX3" fmla="*/ 3022782 w 3573828"/>
              <a:gd name="csY3" fmla="*/ 1647542 h 1647542"/>
              <a:gd name="csX4" fmla="*/ 269803 w 3573828"/>
              <a:gd name="csY4" fmla="*/ 1647542 h 1647542"/>
              <a:gd name="csX5" fmla="*/ 269803 w 3573828"/>
              <a:gd name="csY5" fmla="*/ 1647542 h 1647542"/>
              <a:gd name="csX6" fmla="*/ 274501 w 3573828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08425"/>
              <a:gd name="csY0" fmla="*/ 9098 h 1647542"/>
              <a:gd name="csX1" fmla="*/ 3307988 w 3308425"/>
              <a:gd name="csY1" fmla="*/ 0 h 1647542"/>
              <a:gd name="csX2" fmla="*/ 3307988 w 3308425"/>
              <a:gd name="csY2" fmla="*/ 1096933 h 1647542"/>
              <a:gd name="csX3" fmla="*/ 2757379 w 3308425"/>
              <a:gd name="csY3" fmla="*/ 1647542 h 1647542"/>
              <a:gd name="csX4" fmla="*/ 4400 w 3308425"/>
              <a:gd name="csY4" fmla="*/ 1647542 h 1647542"/>
              <a:gd name="csX5" fmla="*/ 4400 w 3308425"/>
              <a:gd name="csY5" fmla="*/ 1647542 h 1647542"/>
              <a:gd name="csX6" fmla="*/ 0 w 3308425"/>
              <a:gd name="csY6" fmla="*/ 9098 h 1647542"/>
              <a:gd name="csX0" fmla="*/ 4887 w 3304214"/>
              <a:gd name="csY0" fmla="*/ 9098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9098 h 1647542"/>
              <a:gd name="csX0" fmla="*/ 4887 w 3304214"/>
              <a:gd name="csY0" fmla="*/ 5923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5923 h 1647542"/>
              <a:gd name="csX0" fmla="*/ 4698 w 3304025"/>
              <a:gd name="csY0" fmla="*/ 5923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4698 w 3304025"/>
              <a:gd name="csY6" fmla="*/ 5923 h 1653892"/>
              <a:gd name="csX0" fmla="*/ 1523 w 3304025"/>
              <a:gd name="csY0" fmla="*/ 2748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1523 w 3304025"/>
              <a:gd name="csY6" fmla="*/ 2748 h 16538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04025" h="1653892">
                <a:moveTo>
                  <a:pt x="1523" y="2748"/>
                </a:moveTo>
                <a:lnTo>
                  <a:pt x="3303588" y="0"/>
                </a:lnTo>
                <a:cubicBezTo>
                  <a:pt x="3305105" y="368677"/>
                  <a:pt x="3302071" y="728256"/>
                  <a:pt x="3303588" y="1096933"/>
                </a:cubicBezTo>
                <a:cubicBezTo>
                  <a:pt x="3303588" y="1401026"/>
                  <a:pt x="3057072" y="1647542"/>
                  <a:pt x="2752979" y="1647542"/>
                </a:cubicBezTo>
                <a:lnTo>
                  <a:pt x="0" y="1647542"/>
                </a:lnTo>
                <a:lnTo>
                  <a:pt x="3175" y="1653892"/>
                </a:lnTo>
                <a:cubicBezTo>
                  <a:pt x="1708" y="1107744"/>
                  <a:pt x="2990" y="548896"/>
                  <a:pt x="1523" y="2748"/>
                </a:cubicBezTo>
                <a:close/>
              </a:path>
            </a:pathLst>
          </a:cu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8">
            <a:extLst>
              <a:ext uri="{FF2B5EF4-FFF2-40B4-BE49-F238E27FC236}">
                <a16:creationId xmlns:a16="http://schemas.microsoft.com/office/drawing/2014/main" id="{ED38FFF1-F77C-B5CA-075E-A9B8A45A8FC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37662" y="2903433"/>
            <a:ext cx="3304025" cy="1653892"/>
          </a:xfrm>
          <a:custGeom>
            <a:avLst/>
            <a:gdLst>
              <a:gd name="csX0" fmla="*/ 550609 w 3303588"/>
              <a:gd name="csY0" fmla="*/ 0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550609 w 3303588"/>
              <a:gd name="csY8" fmla="*/ 0 h 3571875"/>
              <a:gd name="csX0" fmla="*/ 137592 w 3431932"/>
              <a:gd name="csY0" fmla="*/ 0 h 3576425"/>
              <a:gd name="csX1" fmla="*/ 3431932 w 3431932"/>
              <a:gd name="csY1" fmla="*/ 4550 h 3576425"/>
              <a:gd name="csX2" fmla="*/ 3431932 w 3431932"/>
              <a:gd name="csY2" fmla="*/ 4550 h 3576425"/>
              <a:gd name="csX3" fmla="*/ 3431932 w 3431932"/>
              <a:gd name="csY3" fmla="*/ 3025816 h 3576425"/>
              <a:gd name="csX4" fmla="*/ 2881323 w 3431932"/>
              <a:gd name="csY4" fmla="*/ 3576425 h 3576425"/>
              <a:gd name="csX5" fmla="*/ 128344 w 3431932"/>
              <a:gd name="csY5" fmla="*/ 3576425 h 3576425"/>
              <a:gd name="csX6" fmla="*/ 128344 w 3431932"/>
              <a:gd name="csY6" fmla="*/ 3576425 h 3576425"/>
              <a:gd name="csX7" fmla="*/ 128344 w 3431932"/>
              <a:gd name="csY7" fmla="*/ 555159 h 3576425"/>
              <a:gd name="csX8" fmla="*/ 137592 w 3431932"/>
              <a:gd name="csY8" fmla="*/ 0 h 3576425"/>
              <a:gd name="csX0" fmla="*/ 9248 w 3303588"/>
              <a:gd name="csY0" fmla="*/ 0 h 3576425"/>
              <a:gd name="csX1" fmla="*/ 3303588 w 3303588"/>
              <a:gd name="csY1" fmla="*/ 4550 h 3576425"/>
              <a:gd name="csX2" fmla="*/ 3303588 w 3303588"/>
              <a:gd name="csY2" fmla="*/ 4550 h 3576425"/>
              <a:gd name="csX3" fmla="*/ 3303588 w 3303588"/>
              <a:gd name="csY3" fmla="*/ 3025816 h 3576425"/>
              <a:gd name="csX4" fmla="*/ 2752979 w 3303588"/>
              <a:gd name="csY4" fmla="*/ 3576425 h 3576425"/>
              <a:gd name="csX5" fmla="*/ 0 w 3303588"/>
              <a:gd name="csY5" fmla="*/ 3576425 h 3576425"/>
              <a:gd name="csX6" fmla="*/ 0 w 3303588"/>
              <a:gd name="csY6" fmla="*/ 3576425 h 3576425"/>
              <a:gd name="csX7" fmla="*/ 0 w 3303588"/>
              <a:gd name="csY7" fmla="*/ 555159 h 3576425"/>
              <a:gd name="csX8" fmla="*/ 9248 w 3303588"/>
              <a:gd name="csY8" fmla="*/ 0 h 3576425"/>
              <a:gd name="csX0" fmla="*/ 2853 w 3310841"/>
              <a:gd name="csY0" fmla="*/ 0 h 3571876"/>
              <a:gd name="csX1" fmla="*/ 3310841 w 3310841"/>
              <a:gd name="csY1" fmla="*/ 1 h 3571876"/>
              <a:gd name="csX2" fmla="*/ 3310841 w 3310841"/>
              <a:gd name="csY2" fmla="*/ 1 h 3571876"/>
              <a:gd name="csX3" fmla="*/ 3310841 w 3310841"/>
              <a:gd name="csY3" fmla="*/ 3021267 h 3571876"/>
              <a:gd name="csX4" fmla="*/ 2760232 w 3310841"/>
              <a:gd name="csY4" fmla="*/ 3571876 h 3571876"/>
              <a:gd name="csX5" fmla="*/ 7253 w 3310841"/>
              <a:gd name="csY5" fmla="*/ 3571876 h 3571876"/>
              <a:gd name="csX6" fmla="*/ 7253 w 3310841"/>
              <a:gd name="csY6" fmla="*/ 3571876 h 3571876"/>
              <a:gd name="csX7" fmla="*/ 7253 w 3310841"/>
              <a:gd name="csY7" fmla="*/ 550610 h 3571876"/>
              <a:gd name="csX8" fmla="*/ 2853 w 3310841"/>
              <a:gd name="csY8" fmla="*/ 0 h 3571876"/>
              <a:gd name="csX0" fmla="*/ 0 w 3307988"/>
              <a:gd name="csY0" fmla="*/ 0 h 3571876"/>
              <a:gd name="csX1" fmla="*/ 3307988 w 3307988"/>
              <a:gd name="csY1" fmla="*/ 1 h 3571876"/>
              <a:gd name="csX2" fmla="*/ 3307988 w 3307988"/>
              <a:gd name="csY2" fmla="*/ 1 h 3571876"/>
              <a:gd name="csX3" fmla="*/ 3307988 w 3307988"/>
              <a:gd name="csY3" fmla="*/ 3021267 h 3571876"/>
              <a:gd name="csX4" fmla="*/ 2757379 w 3307988"/>
              <a:gd name="csY4" fmla="*/ 3571876 h 3571876"/>
              <a:gd name="csX5" fmla="*/ 4400 w 3307988"/>
              <a:gd name="csY5" fmla="*/ 3571876 h 3571876"/>
              <a:gd name="csX6" fmla="*/ 4400 w 3307988"/>
              <a:gd name="csY6" fmla="*/ 3571876 h 3571876"/>
              <a:gd name="csX7" fmla="*/ 4400 w 3307988"/>
              <a:gd name="csY7" fmla="*/ 550610 h 3571876"/>
              <a:gd name="csX8" fmla="*/ 0 w 3307988"/>
              <a:gd name="csY8" fmla="*/ 0 h 3571876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4698 w 3303588"/>
              <a:gd name="csY8" fmla="*/ 4548 h 3571875"/>
              <a:gd name="csX0" fmla="*/ 5507 w 3304397"/>
              <a:gd name="csY0" fmla="*/ 4548 h 3571875"/>
              <a:gd name="csX1" fmla="*/ 3304397 w 3304397"/>
              <a:gd name="csY1" fmla="*/ 0 h 3571875"/>
              <a:gd name="csX2" fmla="*/ 3304397 w 3304397"/>
              <a:gd name="csY2" fmla="*/ 0 h 3571875"/>
              <a:gd name="csX3" fmla="*/ 3304397 w 3304397"/>
              <a:gd name="csY3" fmla="*/ 3021266 h 3571875"/>
              <a:gd name="csX4" fmla="*/ 2753788 w 3304397"/>
              <a:gd name="csY4" fmla="*/ 3571875 h 3571875"/>
              <a:gd name="csX5" fmla="*/ 809 w 3304397"/>
              <a:gd name="csY5" fmla="*/ 3571875 h 3571875"/>
              <a:gd name="csX6" fmla="*/ 809 w 3304397"/>
              <a:gd name="csY6" fmla="*/ 3571875 h 3571875"/>
              <a:gd name="csX7" fmla="*/ 809 w 3304397"/>
              <a:gd name="csY7" fmla="*/ 550609 h 3571875"/>
              <a:gd name="csX8" fmla="*/ 5507 w 3304397"/>
              <a:gd name="csY8" fmla="*/ 4548 h 3571875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4548 h 3571875"/>
              <a:gd name="csX0" fmla="*/ 149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149 w 3303588"/>
              <a:gd name="csY7" fmla="*/ 1933431 h 3571875"/>
              <a:gd name="csX0" fmla="*/ 82036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82036 w 3303588"/>
              <a:gd name="csY7" fmla="*/ 1933431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15236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37982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71849"/>
              <a:gd name="csY0" fmla="*/ 1928882 h 3571875"/>
              <a:gd name="csX1" fmla="*/ 3303588 w 3371849"/>
              <a:gd name="csY1" fmla="*/ 0 h 3571875"/>
              <a:gd name="csX2" fmla="*/ 3371826 w 3371849"/>
              <a:gd name="csY2" fmla="*/ 1928883 h 3571875"/>
              <a:gd name="csX3" fmla="*/ 3303588 w 3371849"/>
              <a:gd name="csY3" fmla="*/ 3021266 h 3571875"/>
              <a:gd name="csX4" fmla="*/ 2752979 w 3371849"/>
              <a:gd name="csY4" fmla="*/ 3571875 h 3571875"/>
              <a:gd name="csX5" fmla="*/ 0 w 3371849"/>
              <a:gd name="csY5" fmla="*/ 3571875 h 3571875"/>
              <a:gd name="csX6" fmla="*/ 0 w 3371849"/>
              <a:gd name="csY6" fmla="*/ 3571875 h 3571875"/>
              <a:gd name="csX7" fmla="*/ 4698 w 3371849"/>
              <a:gd name="csY7" fmla="*/ 1928882 h 3571875"/>
              <a:gd name="csX0" fmla="*/ 4698 w 3304025"/>
              <a:gd name="csY0" fmla="*/ 1928882 h 3571875"/>
              <a:gd name="csX1" fmla="*/ 3303588 w 3304025"/>
              <a:gd name="csY1" fmla="*/ 0 h 3571875"/>
              <a:gd name="csX2" fmla="*/ 3303588 w 3304025"/>
              <a:gd name="csY2" fmla="*/ 1937982 h 3571875"/>
              <a:gd name="csX3" fmla="*/ 3303588 w 3304025"/>
              <a:gd name="csY3" fmla="*/ 3021266 h 3571875"/>
              <a:gd name="csX4" fmla="*/ 2752979 w 3304025"/>
              <a:gd name="csY4" fmla="*/ 3571875 h 3571875"/>
              <a:gd name="csX5" fmla="*/ 0 w 3304025"/>
              <a:gd name="csY5" fmla="*/ 3571875 h 3571875"/>
              <a:gd name="csX6" fmla="*/ 0 w 3304025"/>
              <a:gd name="csY6" fmla="*/ 3571875 h 3571875"/>
              <a:gd name="csX7" fmla="*/ 4698 w 3304025"/>
              <a:gd name="csY7" fmla="*/ 1928882 h 3571875"/>
              <a:gd name="csX0" fmla="*/ 4698 w 3304025"/>
              <a:gd name="csY0" fmla="*/ 0 h 1642993"/>
              <a:gd name="csX1" fmla="*/ 3303588 w 3304025"/>
              <a:gd name="csY1" fmla="*/ 9100 h 1642993"/>
              <a:gd name="csX2" fmla="*/ 3303588 w 3304025"/>
              <a:gd name="csY2" fmla="*/ 1092384 h 1642993"/>
              <a:gd name="csX3" fmla="*/ 2752979 w 3304025"/>
              <a:gd name="csY3" fmla="*/ 1642993 h 1642993"/>
              <a:gd name="csX4" fmla="*/ 0 w 3304025"/>
              <a:gd name="csY4" fmla="*/ 1642993 h 1642993"/>
              <a:gd name="csX5" fmla="*/ 0 w 3304025"/>
              <a:gd name="csY5" fmla="*/ 1642993 h 1642993"/>
              <a:gd name="csX6" fmla="*/ 4698 w 3304025"/>
              <a:gd name="csY6" fmla="*/ 0 h 1642993"/>
              <a:gd name="csX0" fmla="*/ 4698 w 3304025"/>
              <a:gd name="csY0" fmla="*/ 9097 h 1652090"/>
              <a:gd name="csX1" fmla="*/ 3303588 w 3304025"/>
              <a:gd name="csY1" fmla="*/ 0 h 1652090"/>
              <a:gd name="csX2" fmla="*/ 3303588 w 3304025"/>
              <a:gd name="csY2" fmla="*/ 1101481 h 1652090"/>
              <a:gd name="csX3" fmla="*/ 2752979 w 3304025"/>
              <a:gd name="csY3" fmla="*/ 1652090 h 1652090"/>
              <a:gd name="csX4" fmla="*/ 0 w 3304025"/>
              <a:gd name="csY4" fmla="*/ 1652090 h 1652090"/>
              <a:gd name="csX5" fmla="*/ 0 w 3304025"/>
              <a:gd name="csY5" fmla="*/ 1652090 h 1652090"/>
              <a:gd name="csX6" fmla="*/ 4698 w 3304025"/>
              <a:gd name="csY6" fmla="*/ 9097 h 1652090"/>
              <a:gd name="csX0" fmla="*/ 4698 w 3308338"/>
              <a:gd name="csY0" fmla="*/ 0 h 1642993"/>
              <a:gd name="csX1" fmla="*/ 3308137 w 3308338"/>
              <a:gd name="csY1" fmla="*/ 1 h 1642993"/>
              <a:gd name="csX2" fmla="*/ 3303588 w 3308338"/>
              <a:gd name="csY2" fmla="*/ 1092384 h 1642993"/>
              <a:gd name="csX3" fmla="*/ 2752979 w 3308338"/>
              <a:gd name="csY3" fmla="*/ 1642993 h 1642993"/>
              <a:gd name="csX4" fmla="*/ 0 w 3308338"/>
              <a:gd name="csY4" fmla="*/ 1642993 h 1642993"/>
              <a:gd name="csX5" fmla="*/ 0 w 3308338"/>
              <a:gd name="csY5" fmla="*/ 1642993 h 1642993"/>
              <a:gd name="csX6" fmla="*/ 4698 w 3308338"/>
              <a:gd name="csY6" fmla="*/ 0 h 1642993"/>
              <a:gd name="csX0" fmla="*/ 4698 w 3303588"/>
              <a:gd name="csY0" fmla="*/ 0 h 1642993"/>
              <a:gd name="csX1" fmla="*/ 3248997 w 3303588"/>
              <a:gd name="csY1" fmla="*/ 36395 h 1642993"/>
              <a:gd name="csX2" fmla="*/ 3303588 w 3303588"/>
              <a:gd name="csY2" fmla="*/ 1092384 h 1642993"/>
              <a:gd name="csX3" fmla="*/ 2752979 w 3303588"/>
              <a:gd name="csY3" fmla="*/ 1642993 h 1642993"/>
              <a:gd name="csX4" fmla="*/ 0 w 3303588"/>
              <a:gd name="csY4" fmla="*/ 1642993 h 1642993"/>
              <a:gd name="csX5" fmla="*/ 0 w 3303588"/>
              <a:gd name="csY5" fmla="*/ 1642993 h 1642993"/>
              <a:gd name="csX6" fmla="*/ 4698 w 3303588"/>
              <a:gd name="csY6" fmla="*/ 0 h 1642993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81213"/>
              <a:gd name="csY0" fmla="*/ 4549 h 1647542"/>
              <a:gd name="csX1" fmla="*/ 3380776 w 3381213"/>
              <a:gd name="csY1" fmla="*/ 0 h 1647542"/>
              <a:gd name="csX2" fmla="*/ 3380776 w 3381213"/>
              <a:gd name="csY2" fmla="*/ 1096933 h 1647542"/>
              <a:gd name="csX3" fmla="*/ 2830167 w 3381213"/>
              <a:gd name="csY3" fmla="*/ 1647542 h 1647542"/>
              <a:gd name="csX4" fmla="*/ 77188 w 3381213"/>
              <a:gd name="csY4" fmla="*/ 1647542 h 1647542"/>
              <a:gd name="csX5" fmla="*/ 77188 w 3381213"/>
              <a:gd name="csY5" fmla="*/ 1647542 h 1647542"/>
              <a:gd name="csX6" fmla="*/ 0 w 3381213"/>
              <a:gd name="csY6" fmla="*/ 4549 h 1647542"/>
              <a:gd name="csX0" fmla="*/ 149 w 3304025"/>
              <a:gd name="csY0" fmla="*/ 13647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149 w 3304025"/>
              <a:gd name="csY6" fmla="*/ 13647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274501 w 3573828"/>
              <a:gd name="csY0" fmla="*/ 4549 h 1647542"/>
              <a:gd name="csX1" fmla="*/ 3573391 w 3573828"/>
              <a:gd name="csY1" fmla="*/ 0 h 1647542"/>
              <a:gd name="csX2" fmla="*/ 3573391 w 3573828"/>
              <a:gd name="csY2" fmla="*/ 1096933 h 1647542"/>
              <a:gd name="csX3" fmla="*/ 3022782 w 3573828"/>
              <a:gd name="csY3" fmla="*/ 1647542 h 1647542"/>
              <a:gd name="csX4" fmla="*/ 269803 w 3573828"/>
              <a:gd name="csY4" fmla="*/ 1647542 h 1647542"/>
              <a:gd name="csX5" fmla="*/ 269803 w 3573828"/>
              <a:gd name="csY5" fmla="*/ 1647542 h 1647542"/>
              <a:gd name="csX6" fmla="*/ 274501 w 3573828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08425"/>
              <a:gd name="csY0" fmla="*/ 9098 h 1647542"/>
              <a:gd name="csX1" fmla="*/ 3307988 w 3308425"/>
              <a:gd name="csY1" fmla="*/ 0 h 1647542"/>
              <a:gd name="csX2" fmla="*/ 3307988 w 3308425"/>
              <a:gd name="csY2" fmla="*/ 1096933 h 1647542"/>
              <a:gd name="csX3" fmla="*/ 2757379 w 3308425"/>
              <a:gd name="csY3" fmla="*/ 1647542 h 1647542"/>
              <a:gd name="csX4" fmla="*/ 4400 w 3308425"/>
              <a:gd name="csY4" fmla="*/ 1647542 h 1647542"/>
              <a:gd name="csX5" fmla="*/ 4400 w 3308425"/>
              <a:gd name="csY5" fmla="*/ 1647542 h 1647542"/>
              <a:gd name="csX6" fmla="*/ 0 w 3308425"/>
              <a:gd name="csY6" fmla="*/ 9098 h 1647542"/>
              <a:gd name="csX0" fmla="*/ 4887 w 3304214"/>
              <a:gd name="csY0" fmla="*/ 9098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9098 h 1647542"/>
              <a:gd name="csX0" fmla="*/ 4887 w 3304214"/>
              <a:gd name="csY0" fmla="*/ 5923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5923 h 1647542"/>
              <a:gd name="csX0" fmla="*/ 4698 w 3304025"/>
              <a:gd name="csY0" fmla="*/ 5923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4698 w 3304025"/>
              <a:gd name="csY6" fmla="*/ 5923 h 1653892"/>
              <a:gd name="csX0" fmla="*/ 1523 w 3304025"/>
              <a:gd name="csY0" fmla="*/ 2748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1523 w 3304025"/>
              <a:gd name="csY6" fmla="*/ 2748 h 16538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04025" h="1653892">
                <a:moveTo>
                  <a:pt x="1523" y="2748"/>
                </a:moveTo>
                <a:lnTo>
                  <a:pt x="3303588" y="0"/>
                </a:lnTo>
                <a:cubicBezTo>
                  <a:pt x="3305105" y="368677"/>
                  <a:pt x="3302071" y="728256"/>
                  <a:pt x="3303588" y="1096933"/>
                </a:cubicBezTo>
                <a:cubicBezTo>
                  <a:pt x="3303588" y="1401026"/>
                  <a:pt x="3057072" y="1647542"/>
                  <a:pt x="2752979" y="1647542"/>
                </a:cubicBezTo>
                <a:lnTo>
                  <a:pt x="0" y="1647542"/>
                </a:lnTo>
                <a:lnTo>
                  <a:pt x="3175" y="1653892"/>
                </a:lnTo>
                <a:cubicBezTo>
                  <a:pt x="1708" y="1107744"/>
                  <a:pt x="2990" y="548896"/>
                  <a:pt x="1523" y="2748"/>
                </a:cubicBezTo>
                <a:close/>
              </a:path>
            </a:pathLst>
          </a:cu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9931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u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8">
            <a:extLst>
              <a:ext uri="{FF2B5EF4-FFF2-40B4-BE49-F238E27FC236}">
                <a16:creationId xmlns:a16="http://schemas.microsoft.com/office/drawing/2014/main" id="{62A948EB-04F8-739B-61A6-DF342B4A522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8125" y="1033030"/>
            <a:ext cx="5089051" cy="1646576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D80D8A4C-F85F-62CC-1513-115475D4A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701113" y="2895459"/>
            <a:ext cx="5089051" cy="1646576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0AD091F-919F-6826-CD9A-06DC2C6840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450" y="463673"/>
            <a:ext cx="5191074" cy="3127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6" name="Espace réservé pour une image  8">
            <a:extLst>
              <a:ext uri="{FF2B5EF4-FFF2-40B4-BE49-F238E27FC236}">
                <a16:creationId xmlns:a16="http://schemas.microsoft.com/office/drawing/2014/main" id="{B328BA00-75ED-3C93-5EE5-47DA7170F33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37662" y="2903433"/>
            <a:ext cx="3304025" cy="1653892"/>
          </a:xfrm>
          <a:custGeom>
            <a:avLst/>
            <a:gdLst>
              <a:gd name="csX0" fmla="*/ 550609 w 3303588"/>
              <a:gd name="csY0" fmla="*/ 0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550609 w 3303588"/>
              <a:gd name="csY8" fmla="*/ 0 h 3571875"/>
              <a:gd name="csX0" fmla="*/ 137592 w 3431932"/>
              <a:gd name="csY0" fmla="*/ 0 h 3576425"/>
              <a:gd name="csX1" fmla="*/ 3431932 w 3431932"/>
              <a:gd name="csY1" fmla="*/ 4550 h 3576425"/>
              <a:gd name="csX2" fmla="*/ 3431932 w 3431932"/>
              <a:gd name="csY2" fmla="*/ 4550 h 3576425"/>
              <a:gd name="csX3" fmla="*/ 3431932 w 3431932"/>
              <a:gd name="csY3" fmla="*/ 3025816 h 3576425"/>
              <a:gd name="csX4" fmla="*/ 2881323 w 3431932"/>
              <a:gd name="csY4" fmla="*/ 3576425 h 3576425"/>
              <a:gd name="csX5" fmla="*/ 128344 w 3431932"/>
              <a:gd name="csY5" fmla="*/ 3576425 h 3576425"/>
              <a:gd name="csX6" fmla="*/ 128344 w 3431932"/>
              <a:gd name="csY6" fmla="*/ 3576425 h 3576425"/>
              <a:gd name="csX7" fmla="*/ 128344 w 3431932"/>
              <a:gd name="csY7" fmla="*/ 555159 h 3576425"/>
              <a:gd name="csX8" fmla="*/ 137592 w 3431932"/>
              <a:gd name="csY8" fmla="*/ 0 h 3576425"/>
              <a:gd name="csX0" fmla="*/ 9248 w 3303588"/>
              <a:gd name="csY0" fmla="*/ 0 h 3576425"/>
              <a:gd name="csX1" fmla="*/ 3303588 w 3303588"/>
              <a:gd name="csY1" fmla="*/ 4550 h 3576425"/>
              <a:gd name="csX2" fmla="*/ 3303588 w 3303588"/>
              <a:gd name="csY2" fmla="*/ 4550 h 3576425"/>
              <a:gd name="csX3" fmla="*/ 3303588 w 3303588"/>
              <a:gd name="csY3" fmla="*/ 3025816 h 3576425"/>
              <a:gd name="csX4" fmla="*/ 2752979 w 3303588"/>
              <a:gd name="csY4" fmla="*/ 3576425 h 3576425"/>
              <a:gd name="csX5" fmla="*/ 0 w 3303588"/>
              <a:gd name="csY5" fmla="*/ 3576425 h 3576425"/>
              <a:gd name="csX6" fmla="*/ 0 w 3303588"/>
              <a:gd name="csY6" fmla="*/ 3576425 h 3576425"/>
              <a:gd name="csX7" fmla="*/ 0 w 3303588"/>
              <a:gd name="csY7" fmla="*/ 555159 h 3576425"/>
              <a:gd name="csX8" fmla="*/ 9248 w 3303588"/>
              <a:gd name="csY8" fmla="*/ 0 h 3576425"/>
              <a:gd name="csX0" fmla="*/ 2853 w 3310841"/>
              <a:gd name="csY0" fmla="*/ 0 h 3571876"/>
              <a:gd name="csX1" fmla="*/ 3310841 w 3310841"/>
              <a:gd name="csY1" fmla="*/ 1 h 3571876"/>
              <a:gd name="csX2" fmla="*/ 3310841 w 3310841"/>
              <a:gd name="csY2" fmla="*/ 1 h 3571876"/>
              <a:gd name="csX3" fmla="*/ 3310841 w 3310841"/>
              <a:gd name="csY3" fmla="*/ 3021267 h 3571876"/>
              <a:gd name="csX4" fmla="*/ 2760232 w 3310841"/>
              <a:gd name="csY4" fmla="*/ 3571876 h 3571876"/>
              <a:gd name="csX5" fmla="*/ 7253 w 3310841"/>
              <a:gd name="csY5" fmla="*/ 3571876 h 3571876"/>
              <a:gd name="csX6" fmla="*/ 7253 w 3310841"/>
              <a:gd name="csY6" fmla="*/ 3571876 h 3571876"/>
              <a:gd name="csX7" fmla="*/ 7253 w 3310841"/>
              <a:gd name="csY7" fmla="*/ 550610 h 3571876"/>
              <a:gd name="csX8" fmla="*/ 2853 w 3310841"/>
              <a:gd name="csY8" fmla="*/ 0 h 3571876"/>
              <a:gd name="csX0" fmla="*/ 0 w 3307988"/>
              <a:gd name="csY0" fmla="*/ 0 h 3571876"/>
              <a:gd name="csX1" fmla="*/ 3307988 w 3307988"/>
              <a:gd name="csY1" fmla="*/ 1 h 3571876"/>
              <a:gd name="csX2" fmla="*/ 3307988 w 3307988"/>
              <a:gd name="csY2" fmla="*/ 1 h 3571876"/>
              <a:gd name="csX3" fmla="*/ 3307988 w 3307988"/>
              <a:gd name="csY3" fmla="*/ 3021267 h 3571876"/>
              <a:gd name="csX4" fmla="*/ 2757379 w 3307988"/>
              <a:gd name="csY4" fmla="*/ 3571876 h 3571876"/>
              <a:gd name="csX5" fmla="*/ 4400 w 3307988"/>
              <a:gd name="csY5" fmla="*/ 3571876 h 3571876"/>
              <a:gd name="csX6" fmla="*/ 4400 w 3307988"/>
              <a:gd name="csY6" fmla="*/ 3571876 h 3571876"/>
              <a:gd name="csX7" fmla="*/ 4400 w 3307988"/>
              <a:gd name="csY7" fmla="*/ 550610 h 3571876"/>
              <a:gd name="csX8" fmla="*/ 0 w 3307988"/>
              <a:gd name="csY8" fmla="*/ 0 h 3571876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4698 w 3303588"/>
              <a:gd name="csY8" fmla="*/ 4548 h 3571875"/>
              <a:gd name="csX0" fmla="*/ 5507 w 3304397"/>
              <a:gd name="csY0" fmla="*/ 4548 h 3571875"/>
              <a:gd name="csX1" fmla="*/ 3304397 w 3304397"/>
              <a:gd name="csY1" fmla="*/ 0 h 3571875"/>
              <a:gd name="csX2" fmla="*/ 3304397 w 3304397"/>
              <a:gd name="csY2" fmla="*/ 0 h 3571875"/>
              <a:gd name="csX3" fmla="*/ 3304397 w 3304397"/>
              <a:gd name="csY3" fmla="*/ 3021266 h 3571875"/>
              <a:gd name="csX4" fmla="*/ 2753788 w 3304397"/>
              <a:gd name="csY4" fmla="*/ 3571875 h 3571875"/>
              <a:gd name="csX5" fmla="*/ 809 w 3304397"/>
              <a:gd name="csY5" fmla="*/ 3571875 h 3571875"/>
              <a:gd name="csX6" fmla="*/ 809 w 3304397"/>
              <a:gd name="csY6" fmla="*/ 3571875 h 3571875"/>
              <a:gd name="csX7" fmla="*/ 809 w 3304397"/>
              <a:gd name="csY7" fmla="*/ 550609 h 3571875"/>
              <a:gd name="csX8" fmla="*/ 5507 w 3304397"/>
              <a:gd name="csY8" fmla="*/ 4548 h 3571875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4548 h 3571875"/>
              <a:gd name="csX0" fmla="*/ 149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149 w 3303588"/>
              <a:gd name="csY7" fmla="*/ 1933431 h 3571875"/>
              <a:gd name="csX0" fmla="*/ 82036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82036 w 3303588"/>
              <a:gd name="csY7" fmla="*/ 1933431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15236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37982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71849"/>
              <a:gd name="csY0" fmla="*/ 1928882 h 3571875"/>
              <a:gd name="csX1" fmla="*/ 3303588 w 3371849"/>
              <a:gd name="csY1" fmla="*/ 0 h 3571875"/>
              <a:gd name="csX2" fmla="*/ 3371826 w 3371849"/>
              <a:gd name="csY2" fmla="*/ 1928883 h 3571875"/>
              <a:gd name="csX3" fmla="*/ 3303588 w 3371849"/>
              <a:gd name="csY3" fmla="*/ 3021266 h 3571875"/>
              <a:gd name="csX4" fmla="*/ 2752979 w 3371849"/>
              <a:gd name="csY4" fmla="*/ 3571875 h 3571875"/>
              <a:gd name="csX5" fmla="*/ 0 w 3371849"/>
              <a:gd name="csY5" fmla="*/ 3571875 h 3571875"/>
              <a:gd name="csX6" fmla="*/ 0 w 3371849"/>
              <a:gd name="csY6" fmla="*/ 3571875 h 3571875"/>
              <a:gd name="csX7" fmla="*/ 4698 w 3371849"/>
              <a:gd name="csY7" fmla="*/ 1928882 h 3571875"/>
              <a:gd name="csX0" fmla="*/ 4698 w 3304025"/>
              <a:gd name="csY0" fmla="*/ 1928882 h 3571875"/>
              <a:gd name="csX1" fmla="*/ 3303588 w 3304025"/>
              <a:gd name="csY1" fmla="*/ 0 h 3571875"/>
              <a:gd name="csX2" fmla="*/ 3303588 w 3304025"/>
              <a:gd name="csY2" fmla="*/ 1937982 h 3571875"/>
              <a:gd name="csX3" fmla="*/ 3303588 w 3304025"/>
              <a:gd name="csY3" fmla="*/ 3021266 h 3571875"/>
              <a:gd name="csX4" fmla="*/ 2752979 w 3304025"/>
              <a:gd name="csY4" fmla="*/ 3571875 h 3571875"/>
              <a:gd name="csX5" fmla="*/ 0 w 3304025"/>
              <a:gd name="csY5" fmla="*/ 3571875 h 3571875"/>
              <a:gd name="csX6" fmla="*/ 0 w 3304025"/>
              <a:gd name="csY6" fmla="*/ 3571875 h 3571875"/>
              <a:gd name="csX7" fmla="*/ 4698 w 3304025"/>
              <a:gd name="csY7" fmla="*/ 1928882 h 3571875"/>
              <a:gd name="csX0" fmla="*/ 4698 w 3304025"/>
              <a:gd name="csY0" fmla="*/ 0 h 1642993"/>
              <a:gd name="csX1" fmla="*/ 3303588 w 3304025"/>
              <a:gd name="csY1" fmla="*/ 9100 h 1642993"/>
              <a:gd name="csX2" fmla="*/ 3303588 w 3304025"/>
              <a:gd name="csY2" fmla="*/ 1092384 h 1642993"/>
              <a:gd name="csX3" fmla="*/ 2752979 w 3304025"/>
              <a:gd name="csY3" fmla="*/ 1642993 h 1642993"/>
              <a:gd name="csX4" fmla="*/ 0 w 3304025"/>
              <a:gd name="csY4" fmla="*/ 1642993 h 1642993"/>
              <a:gd name="csX5" fmla="*/ 0 w 3304025"/>
              <a:gd name="csY5" fmla="*/ 1642993 h 1642993"/>
              <a:gd name="csX6" fmla="*/ 4698 w 3304025"/>
              <a:gd name="csY6" fmla="*/ 0 h 1642993"/>
              <a:gd name="csX0" fmla="*/ 4698 w 3304025"/>
              <a:gd name="csY0" fmla="*/ 9097 h 1652090"/>
              <a:gd name="csX1" fmla="*/ 3303588 w 3304025"/>
              <a:gd name="csY1" fmla="*/ 0 h 1652090"/>
              <a:gd name="csX2" fmla="*/ 3303588 w 3304025"/>
              <a:gd name="csY2" fmla="*/ 1101481 h 1652090"/>
              <a:gd name="csX3" fmla="*/ 2752979 w 3304025"/>
              <a:gd name="csY3" fmla="*/ 1652090 h 1652090"/>
              <a:gd name="csX4" fmla="*/ 0 w 3304025"/>
              <a:gd name="csY4" fmla="*/ 1652090 h 1652090"/>
              <a:gd name="csX5" fmla="*/ 0 w 3304025"/>
              <a:gd name="csY5" fmla="*/ 1652090 h 1652090"/>
              <a:gd name="csX6" fmla="*/ 4698 w 3304025"/>
              <a:gd name="csY6" fmla="*/ 9097 h 1652090"/>
              <a:gd name="csX0" fmla="*/ 4698 w 3308338"/>
              <a:gd name="csY0" fmla="*/ 0 h 1642993"/>
              <a:gd name="csX1" fmla="*/ 3308137 w 3308338"/>
              <a:gd name="csY1" fmla="*/ 1 h 1642993"/>
              <a:gd name="csX2" fmla="*/ 3303588 w 3308338"/>
              <a:gd name="csY2" fmla="*/ 1092384 h 1642993"/>
              <a:gd name="csX3" fmla="*/ 2752979 w 3308338"/>
              <a:gd name="csY3" fmla="*/ 1642993 h 1642993"/>
              <a:gd name="csX4" fmla="*/ 0 w 3308338"/>
              <a:gd name="csY4" fmla="*/ 1642993 h 1642993"/>
              <a:gd name="csX5" fmla="*/ 0 w 3308338"/>
              <a:gd name="csY5" fmla="*/ 1642993 h 1642993"/>
              <a:gd name="csX6" fmla="*/ 4698 w 3308338"/>
              <a:gd name="csY6" fmla="*/ 0 h 1642993"/>
              <a:gd name="csX0" fmla="*/ 4698 w 3303588"/>
              <a:gd name="csY0" fmla="*/ 0 h 1642993"/>
              <a:gd name="csX1" fmla="*/ 3248997 w 3303588"/>
              <a:gd name="csY1" fmla="*/ 36395 h 1642993"/>
              <a:gd name="csX2" fmla="*/ 3303588 w 3303588"/>
              <a:gd name="csY2" fmla="*/ 1092384 h 1642993"/>
              <a:gd name="csX3" fmla="*/ 2752979 w 3303588"/>
              <a:gd name="csY3" fmla="*/ 1642993 h 1642993"/>
              <a:gd name="csX4" fmla="*/ 0 w 3303588"/>
              <a:gd name="csY4" fmla="*/ 1642993 h 1642993"/>
              <a:gd name="csX5" fmla="*/ 0 w 3303588"/>
              <a:gd name="csY5" fmla="*/ 1642993 h 1642993"/>
              <a:gd name="csX6" fmla="*/ 4698 w 3303588"/>
              <a:gd name="csY6" fmla="*/ 0 h 1642993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81213"/>
              <a:gd name="csY0" fmla="*/ 4549 h 1647542"/>
              <a:gd name="csX1" fmla="*/ 3380776 w 3381213"/>
              <a:gd name="csY1" fmla="*/ 0 h 1647542"/>
              <a:gd name="csX2" fmla="*/ 3380776 w 3381213"/>
              <a:gd name="csY2" fmla="*/ 1096933 h 1647542"/>
              <a:gd name="csX3" fmla="*/ 2830167 w 3381213"/>
              <a:gd name="csY3" fmla="*/ 1647542 h 1647542"/>
              <a:gd name="csX4" fmla="*/ 77188 w 3381213"/>
              <a:gd name="csY4" fmla="*/ 1647542 h 1647542"/>
              <a:gd name="csX5" fmla="*/ 77188 w 3381213"/>
              <a:gd name="csY5" fmla="*/ 1647542 h 1647542"/>
              <a:gd name="csX6" fmla="*/ 0 w 3381213"/>
              <a:gd name="csY6" fmla="*/ 4549 h 1647542"/>
              <a:gd name="csX0" fmla="*/ 149 w 3304025"/>
              <a:gd name="csY0" fmla="*/ 13647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149 w 3304025"/>
              <a:gd name="csY6" fmla="*/ 13647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274501 w 3573828"/>
              <a:gd name="csY0" fmla="*/ 4549 h 1647542"/>
              <a:gd name="csX1" fmla="*/ 3573391 w 3573828"/>
              <a:gd name="csY1" fmla="*/ 0 h 1647542"/>
              <a:gd name="csX2" fmla="*/ 3573391 w 3573828"/>
              <a:gd name="csY2" fmla="*/ 1096933 h 1647542"/>
              <a:gd name="csX3" fmla="*/ 3022782 w 3573828"/>
              <a:gd name="csY3" fmla="*/ 1647542 h 1647542"/>
              <a:gd name="csX4" fmla="*/ 269803 w 3573828"/>
              <a:gd name="csY4" fmla="*/ 1647542 h 1647542"/>
              <a:gd name="csX5" fmla="*/ 269803 w 3573828"/>
              <a:gd name="csY5" fmla="*/ 1647542 h 1647542"/>
              <a:gd name="csX6" fmla="*/ 274501 w 3573828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08425"/>
              <a:gd name="csY0" fmla="*/ 9098 h 1647542"/>
              <a:gd name="csX1" fmla="*/ 3307988 w 3308425"/>
              <a:gd name="csY1" fmla="*/ 0 h 1647542"/>
              <a:gd name="csX2" fmla="*/ 3307988 w 3308425"/>
              <a:gd name="csY2" fmla="*/ 1096933 h 1647542"/>
              <a:gd name="csX3" fmla="*/ 2757379 w 3308425"/>
              <a:gd name="csY3" fmla="*/ 1647542 h 1647542"/>
              <a:gd name="csX4" fmla="*/ 4400 w 3308425"/>
              <a:gd name="csY4" fmla="*/ 1647542 h 1647542"/>
              <a:gd name="csX5" fmla="*/ 4400 w 3308425"/>
              <a:gd name="csY5" fmla="*/ 1647542 h 1647542"/>
              <a:gd name="csX6" fmla="*/ 0 w 3308425"/>
              <a:gd name="csY6" fmla="*/ 9098 h 1647542"/>
              <a:gd name="csX0" fmla="*/ 4887 w 3304214"/>
              <a:gd name="csY0" fmla="*/ 9098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9098 h 1647542"/>
              <a:gd name="csX0" fmla="*/ 4887 w 3304214"/>
              <a:gd name="csY0" fmla="*/ 5923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5923 h 1647542"/>
              <a:gd name="csX0" fmla="*/ 4698 w 3304025"/>
              <a:gd name="csY0" fmla="*/ 5923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4698 w 3304025"/>
              <a:gd name="csY6" fmla="*/ 5923 h 1653892"/>
              <a:gd name="csX0" fmla="*/ 1523 w 3304025"/>
              <a:gd name="csY0" fmla="*/ 2748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1523 w 3304025"/>
              <a:gd name="csY6" fmla="*/ 2748 h 16538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04025" h="1653892">
                <a:moveTo>
                  <a:pt x="1523" y="2748"/>
                </a:moveTo>
                <a:lnTo>
                  <a:pt x="3303588" y="0"/>
                </a:lnTo>
                <a:cubicBezTo>
                  <a:pt x="3305105" y="368677"/>
                  <a:pt x="3302071" y="728256"/>
                  <a:pt x="3303588" y="1096933"/>
                </a:cubicBezTo>
                <a:cubicBezTo>
                  <a:pt x="3303588" y="1401026"/>
                  <a:pt x="3057072" y="1647542"/>
                  <a:pt x="2752979" y="1647542"/>
                </a:cubicBezTo>
                <a:lnTo>
                  <a:pt x="0" y="1647542"/>
                </a:lnTo>
                <a:lnTo>
                  <a:pt x="3175" y="1653892"/>
                </a:lnTo>
                <a:cubicBezTo>
                  <a:pt x="1708" y="1107744"/>
                  <a:pt x="2990" y="548896"/>
                  <a:pt x="1523" y="2748"/>
                </a:cubicBezTo>
                <a:close/>
              </a:path>
            </a:pathLst>
          </a:custGeo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pour une image  8">
            <a:extLst>
              <a:ext uri="{FF2B5EF4-FFF2-40B4-BE49-F238E27FC236}">
                <a16:creationId xmlns:a16="http://schemas.microsoft.com/office/drawing/2014/main" id="{8F9874C7-7EB1-D74D-6DEB-F27A72A2C69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486139" y="1029372"/>
            <a:ext cx="3304025" cy="1653892"/>
          </a:xfrm>
          <a:custGeom>
            <a:avLst/>
            <a:gdLst>
              <a:gd name="csX0" fmla="*/ 550609 w 3303588"/>
              <a:gd name="csY0" fmla="*/ 0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550609 w 3303588"/>
              <a:gd name="csY8" fmla="*/ 0 h 3571875"/>
              <a:gd name="csX0" fmla="*/ 137592 w 3431932"/>
              <a:gd name="csY0" fmla="*/ 0 h 3576425"/>
              <a:gd name="csX1" fmla="*/ 3431932 w 3431932"/>
              <a:gd name="csY1" fmla="*/ 4550 h 3576425"/>
              <a:gd name="csX2" fmla="*/ 3431932 w 3431932"/>
              <a:gd name="csY2" fmla="*/ 4550 h 3576425"/>
              <a:gd name="csX3" fmla="*/ 3431932 w 3431932"/>
              <a:gd name="csY3" fmla="*/ 3025816 h 3576425"/>
              <a:gd name="csX4" fmla="*/ 2881323 w 3431932"/>
              <a:gd name="csY4" fmla="*/ 3576425 h 3576425"/>
              <a:gd name="csX5" fmla="*/ 128344 w 3431932"/>
              <a:gd name="csY5" fmla="*/ 3576425 h 3576425"/>
              <a:gd name="csX6" fmla="*/ 128344 w 3431932"/>
              <a:gd name="csY6" fmla="*/ 3576425 h 3576425"/>
              <a:gd name="csX7" fmla="*/ 128344 w 3431932"/>
              <a:gd name="csY7" fmla="*/ 555159 h 3576425"/>
              <a:gd name="csX8" fmla="*/ 137592 w 3431932"/>
              <a:gd name="csY8" fmla="*/ 0 h 3576425"/>
              <a:gd name="csX0" fmla="*/ 9248 w 3303588"/>
              <a:gd name="csY0" fmla="*/ 0 h 3576425"/>
              <a:gd name="csX1" fmla="*/ 3303588 w 3303588"/>
              <a:gd name="csY1" fmla="*/ 4550 h 3576425"/>
              <a:gd name="csX2" fmla="*/ 3303588 w 3303588"/>
              <a:gd name="csY2" fmla="*/ 4550 h 3576425"/>
              <a:gd name="csX3" fmla="*/ 3303588 w 3303588"/>
              <a:gd name="csY3" fmla="*/ 3025816 h 3576425"/>
              <a:gd name="csX4" fmla="*/ 2752979 w 3303588"/>
              <a:gd name="csY4" fmla="*/ 3576425 h 3576425"/>
              <a:gd name="csX5" fmla="*/ 0 w 3303588"/>
              <a:gd name="csY5" fmla="*/ 3576425 h 3576425"/>
              <a:gd name="csX6" fmla="*/ 0 w 3303588"/>
              <a:gd name="csY6" fmla="*/ 3576425 h 3576425"/>
              <a:gd name="csX7" fmla="*/ 0 w 3303588"/>
              <a:gd name="csY7" fmla="*/ 555159 h 3576425"/>
              <a:gd name="csX8" fmla="*/ 9248 w 3303588"/>
              <a:gd name="csY8" fmla="*/ 0 h 3576425"/>
              <a:gd name="csX0" fmla="*/ 2853 w 3310841"/>
              <a:gd name="csY0" fmla="*/ 0 h 3571876"/>
              <a:gd name="csX1" fmla="*/ 3310841 w 3310841"/>
              <a:gd name="csY1" fmla="*/ 1 h 3571876"/>
              <a:gd name="csX2" fmla="*/ 3310841 w 3310841"/>
              <a:gd name="csY2" fmla="*/ 1 h 3571876"/>
              <a:gd name="csX3" fmla="*/ 3310841 w 3310841"/>
              <a:gd name="csY3" fmla="*/ 3021267 h 3571876"/>
              <a:gd name="csX4" fmla="*/ 2760232 w 3310841"/>
              <a:gd name="csY4" fmla="*/ 3571876 h 3571876"/>
              <a:gd name="csX5" fmla="*/ 7253 w 3310841"/>
              <a:gd name="csY5" fmla="*/ 3571876 h 3571876"/>
              <a:gd name="csX6" fmla="*/ 7253 w 3310841"/>
              <a:gd name="csY6" fmla="*/ 3571876 h 3571876"/>
              <a:gd name="csX7" fmla="*/ 7253 w 3310841"/>
              <a:gd name="csY7" fmla="*/ 550610 h 3571876"/>
              <a:gd name="csX8" fmla="*/ 2853 w 3310841"/>
              <a:gd name="csY8" fmla="*/ 0 h 3571876"/>
              <a:gd name="csX0" fmla="*/ 0 w 3307988"/>
              <a:gd name="csY0" fmla="*/ 0 h 3571876"/>
              <a:gd name="csX1" fmla="*/ 3307988 w 3307988"/>
              <a:gd name="csY1" fmla="*/ 1 h 3571876"/>
              <a:gd name="csX2" fmla="*/ 3307988 w 3307988"/>
              <a:gd name="csY2" fmla="*/ 1 h 3571876"/>
              <a:gd name="csX3" fmla="*/ 3307988 w 3307988"/>
              <a:gd name="csY3" fmla="*/ 3021267 h 3571876"/>
              <a:gd name="csX4" fmla="*/ 2757379 w 3307988"/>
              <a:gd name="csY4" fmla="*/ 3571876 h 3571876"/>
              <a:gd name="csX5" fmla="*/ 4400 w 3307988"/>
              <a:gd name="csY5" fmla="*/ 3571876 h 3571876"/>
              <a:gd name="csX6" fmla="*/ 4400 w 3307988"/>
              <a:gd name="csY6" fmla="*/ 3571876 h 3571876"/>
              <a:gd name="csX7" fmla="*/ 4400 w 3307988"/>
              <a:gd name="csY7" fmla="*/ 550610 h 3571876"/>
              <a:gd name="csX8" fmla="*/ 0 w 3307988"/>
              <a:gd name="csY8" fmla="*/ 0 h 3571876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0 w 3303588"/>
              <a:gd name="csY7" fmla="*/ 550609 h 3571875"/>
              <a:gd name="csX8" fmla="*/ 4698 w 3303588"/>
              <a:gd name="csY8" fmla="*/ 4548 h 3571875"/>
              <a:gd name="csX0" fmla="*/ 5507 w 3304397"/>
              <a:gd name="csY0" fmla="*/ 4548 h 3571875"/>
              <a:gd name="csX1" fmla="*/ 3304397 w 3304397"/>
              <a:gd name="csY1" fmla="*/ 0 h 3571875"/>
              <a:gd name="csX2" fmla="*/ 3304397 w 3304397"/>
              <a:gd name="csY2" fmla="*/ 0 h 3571875"/>
              <a:gd name="csX3" fmla="*/ 3304397 w 3304397"/>
              <a:gd name="csY3" fmla="*/ 3021266 h 3571875"/>
              <a:gd name="csX4" fmla="*/ 2753788 w 3304397"/>
              <a:gd name="csY4" fmla="*/ 3571875 h 3571875"/>
              <a:gd name="csX5" fmla="*/ 809 w 3304397"/>
              <a:gd name="csY5" fmla="*/ 3571875 h 3571875"/>
              <a:gd name="csX6" fmla="*/ 809 w 3304397"/>
              <a:gd name="csY6" fmla="*/ 3571875 h 3571875"/>
              <a:gd name="csX7" fmla="*/ 809 w 3304397"/>
              <a:gd name="csY7" fmla="*/ 550609 h 3571875"/>
              <a:gd name="csX8" fmla="*/ 5507 w 3304397"/>
              <a:gd name="csY8" fmla="*/ 4548 h 3571875"/>
              <a:gd name="csX0" fmla="*/ 4698 w 3303588"/>
              <a:gd name="csY0" fmla="*/ 4548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4548 h 3571875"/>
              <a:gd name="csX0" fmla="*/ 149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149 w 3303588"/>
              <a:gd name="csY7" fmla="*/ 1933431 h 3571875"/>
              <a:gd name="csX0" fmla="*/ 82036 w 3303588"/>
              <a:gd name="csY0" fmla="*/ 1933431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82036 w 3303588"/>
              <a:gd name="csY7" fmla="*/ 1933431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303588 w 3303588"/>
              <a:gd name="csY2" fmla="*/ 0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15236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03588"/>
              <a:gd name="csY0" fmla="*/ 1928882 h 3571875"/>
              <a:gd name="csX1" fmla="*/ 3303588 w 3303588"/>
              <a:gd name="csY1" fmla="*/ 0 h 3571875"/>
              <a:gd name="csX2" fmla="*/ 3299038 w 3303588"/>
              <a:gd name="csY2" fmla="*/ 1937982 h 3571875"/>
              <a:gd name="csX3" fmla="*/ 3303588 w 3303588"/>
              <a:gd name="csY3" fmla="*/ 3021266 h 3571875"/>
              <a:gd name="csX4" fmla="*/ 2752979 w 3303588"/>
              <a:gd name="csY4" fmla="*/ 3571875 h 3571875"/>
              <a:gd name="csX5" fmla="*/ 0 w 3303588"/>
              <a:gd name="csY5" fmla="*/ 3571875 h 3571875"/>
              <a:gd name="csX6" fmla="*/ 0 w 3303588"/>
              <a:gd name="csY6" fmla="*/ 3571875 h 3571875"/>
              <a:gd name="csX7" fmla="*/ 4698 w 3303588"/>
              <a:gd name="csY7" fmla="*/ 1928882 h 3571875"/>
              <a:gd name="csX0" fmla="*/ 4698 w 3371849"/>
              <a:gd name="csY0" fmla="*/ 1928882 h 3571875"/>
              <a:gd name="csX1" fmla="*/ 3303588 w 3371849"/>
              <a:gd name="csY1" fmla="*/ 0 h 3571875"/>
              <a:gd name="csX2" fmla="*/ 3371826 w 3371849"/>
              <a:gd name="csY2" fmla="*/ 1928883 h 3571875"/>
              <a:gd name="csX3" fmla="*/ 3303588 w 3371849"/>
              <a:gd name="csY3" fmla="*/ 3021266 h 3571875"/>
              <a:gd name="csX4" fmla="*/ 2752979 w 3371849"/>
              <a:gd name="csY4" fmla="*/ 3571875 h 3571875"/>
              <a:gd name="csX5" fmla="*/ 0 w 3371849"/>
              <a:gd name="csY5" fmla="*/ 3571875 h 3571875"/>
              <a:gd name="csX6" fmla="*/ 0 w 3371849"/>
              <a:gd name="csY6" fmla="*/ 3571875 h 3571875"/>
              <a:gd name="csX7" fmla="*/ 4698 w 3371849"/>
              <a:gd name="csY7" fmla="*/ 1928882 h 3571875"/>
              <a:gd name="csX0" fmla="*/ 4698 w 3304025"/>
              <a:gd name="csY0" fmla="*/ 1928882 h 3571875"/>
              <a:gd name="csX1" fmla="*/ 3303588 w 3304025"/>
              <a:gd name="csY1" fmla="*/ 0 h 3571875"/>
              <a:gd name="csX2" fmla="*/ 3303588 w 3304025"/>
              <a:gd name="csY2" fmla="*/ 1937982 h 3571875"/>
              <a:gd name="csX3" fmla="*/ 3303588 w 3304025"/>
              <a:gd name="csY3" fmla="*/ 3021266 h 3571875"/>
              <a:gd name="csX4" fmla="*/ 2752979 w 3304025"/>
              <a:gd name="csY4" fmla="*/ 3571875 h 3571875"/>
              <a:gd name="csX5" fmla="*/ 0 w 3304025"/>
              <a:gd name="csY5" fmla="*/ 3571875 h 3571875"/>
              <a:gd name="csX6" fmla="*/ 0 w 3304025"/>
              <a:gd name="csY6" fmla="*/ 3571875 h 3571875"/>
              <a:gd name="csX7" fmla="*/ 4698 w 3304025"/>
              <a:gd name="csY7" fmla="*/ 1928882 h 3571875"/>
              <a:gd name="csX0" fmla="*/ 4698 w 3304025"/>
              <a:gd name="csY0" fmla="*/ 0 h 1642993"/>
              <a:gd name="csX1" fmla="*/ 3303588 w 3304025"/>
              <a:gd name="csY1" fmla="*/ 9100 h 1642993"/>
              <a:gd name="csX2" fmla="*/ 3303588 w 3304025"/>
              <a:gd name="csY2" fmla="*/ 1092384 h 1642993"/>
              <a:gd name="csX3" fmla="*/ 2752979 w 3304025"/>
              <a:gd name="csY3" fmla="*/ 1642993 h 1642993"/>
              <a:gd name="csX4" fmla="*/ 0 w 3304025"/>
              <a:gd name="csY4" fmla="*/ 1642993 h 1642993"/>
              <a:gd name="csX5" fmla="*/ 0 w 3304025"/>
              <a:gd name="csY5" fmla="*/ 1642993 h 1642993"/>
              <a:gd name="csX6" fmla="*/ 4698 w 3304025"/>
              <a:gd name="csY6" fmla="*/ 0 h 1642993"/>
              <a:gd name="csX0" fmla="*/ 4698 w 3304025"/>
              <a:gd name="csY0" fmla="*/ 9097 h 1652090"/>
              <a:gd name="csX1" fmla="*/ 3303588 w 3304025"/>
              <a:gd name="csY1" fmla="*/ 0 h 1652090"/>
              <a:gd name="csX2" fmla="*/ 3303588 w 3304025"/>
              <a:gd name="csY2" fmla="*/ 1101481 h 1652090"/>
              <a:gd name="csX3" fmla="*/ 2752979 w 3304025"/>
              <a:gd name="csY3" fmla="*/ 1652090 h 1652090"/>
              <a:gd name="csX4" fmla="*/ 0 w 3304025"/>
              <a:gd name="csY4" fmla="*/ 1652090 h 1652090"/>
              <a:gd name="csX5" fmla="*/ 0 w 3304025"/>
              <a:gd name="csY5" fmla="*/ 1652090 h 1652090"/>
              <a:gd name="csX6" fmla="*/ 4698 w 3304025"/>
              <a:gd name="csY6" fmla="*/ 9097 h 1652090"/>
              <a:gd name="csX0" fmla="*/ 4698 w 3308338"/>
              <a:gd name="csY0" fmla="*/ 0 h 1642993"/>
              <a:gd name="csX1" fmla="*/ 3308137 w 3308338"/>
              <a:gd name="csY1" fmla="*/ 1 h 1642993"/>
              <a:gd name="csX2" fmla="*/ 3303588 w 3308338"/>
              <a:gd name="csY2" fmla="*/ 1092384 h 1642993"/>
              <a:gd name="csX3" fmla="*/ 2752979 w 3308338"/>
              <a:gd name="csY3" fmla="*/ 1642993 h 1642993"/>
              <a:gd name="csX4" fmla="*/ 0 w 3308338"/>
              <a:gd name="csY4" fmla="*/ 1642993 h 1642993"/>
              <a:gd name="csX5" fmla="*/ 0 w 3308338"/>
              <a:gd name="csY5" fmla="*/ 1642993 h 1642993"/>
              <a:gd name="csX6" fmla="*/ 4698 w 3308338"/>
              <a:gd name="csY6" fmla="*/ 0 h 1642993"/>
              <a:gd name="csX0" fmla="*/ 4698 w 3303588"/>
              <a:gd name="csY0" fmla="*/ 0 h 1642993"/>
              <a:gd name="csX1" fmla="*/ 3248997 w 3303588"/>
              <a:gd name="csY1" fmla="*/ 36395 h 1642993"/>
              <a:gd name="csX2" fmla="*/ 3303588 w 3303588"/>
              <a:gd name="csY2" fmla="*/ 1092384 h 1642993"/>
              <a:gd name="csX3" fmla="*/ 2752979 w 3303588"/>
              <a:gd name="csY3" fmla="*/ 1642993 h 1642993"/>
              <a:gd name="csX4" fmla="*/ 0 w 3303588"/>
              <a:gd name="csY4" fmla="*/ 1642993 h 1642993"/>
              <a:gd name="csX5" fmla="*/ 0 w 3303588"/>
              <a:gd name="csY5" fmla="*/ 1642993 h 1642993"/>
              <a:gd name="csX6" fmla="*/ 4698 w 3303588"/>
              <a:gd name="csY6" fmla="*/ 0 h 1642993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81213"/>
              <a:gd name="csY0" fmla="*/ 4549 h 1647542"/>
              <a:gd name="csX1" fmla="*/ 3380776 w 3381213"/>
              <a:gd name="csY1" fmla="*/ 0 h 1647542"/>
              <a:gd name="csX2" fmla="*/ 3380776 w 3381213"/>
              <a:gd name="csY2" fmla="*/ 1096933 h 1647542"/>
              <a:gd name="csX3" fmla="*/ 2830167 w 3381213"/>
              <a:gd name="csY3" fmla="*/ 1647542 h 1647542"/>
              <a:gd name="csX4" fmla="*/ 77188 w 3381213"/>
              <a:gd name="csY4" fmla="*/ 1647542 h 1647542"/>
              <a:gd name="csX5" fmla="*/ 77188 w 3381213"/>
              <a:gd name="csY5" fmla="*/ 1647542 h 1647542"/>
              <a:gd name="csX6" fmla="*/ 0 w 3381213"/>
              <a:gd name="csY6" fmla="*/ 4549 h 1647542"/>
              <a:gd name="csX0" fmla="*/ 149 w 3304025"/>
              <a:gd name="csY0" fmla="*/ 13647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149 w 3304025"/>
              <a:gd name="csY6" fmla="*/ 13647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274501 w 3573828"/>
              <a:gd name="csY0" fmla="*/ 4549 h 1647542"/>
              <a:gd name="csX1" fmla="*/ 3573391 w 3573828"/>
              <a:gd name="csY1" fmla="*/ 0 h 1647542"/>
              <a:gd name="csX2" fmla="*/ 3573391 w 3573828"/>
              <a:gd name="csY2" fmla="*/ 1096933 h 1647542"/>
              <a:gd name="csX3" fmla="*/ 3022782 w 3573828"/>
              <a:gd name="csY3" fmla="*/ 1647542 h 1647542"/>
              <a:gd name="csX4" fmla="*/ 269803 w 3573828"/>
              <a:gd name="csY4" fmla="*/ 1647542 h 1647542"/>
              <a:gd name="csX5" fmla="*/ 269803 w 3573828"/>
              <a:gd name="csY5" fmla="*/ 1647542 h 1647542"/>
              <a:gd name="csX6" fmla="*/ 274501 w 3573828"/>
              <a:gd name="csY6" fmla="*/ 4549 h 1647542"/>
              <a:gd name="csX0" fmla="*/ 4698 w 3304025"/>
              <a:gd name="csY0" fmla="*/ 4549 h 1647542"/>
              <a:gd name="csX1" fmla="*/ 3303588 w 3304025"/>
              <a:gd name="csY1" fmla="*/ 0 h 1647542"/>
              <a:gd name="csX2" fmla="*/ 3303588 w 3304025"/>
              <a:gd name="csY2" fmla="*/ 1096933 h 1647542"/>
              <a:gd name="csX3" fmla="*/ 2752979 w 3304025"/>
              <a:gd name="csY3" fmla="*/ 1647542 h 1647542"/>
              <a:gd name="csX4" fmla="*/ 0 w 3304025"/>
              <a:gd name="csY4" fmla="*/ 1647542 h 1647542"/>
              <a:gd name="csX5" fmla="*/ 0 w 3304025"/>
              <a:gd name="csY5" fmla="*/ 1647542 h 1647542"/>
              <a:gd name="csX6" fmla="*/ 4698 w 3304025"/>
              <a:gd name="csY6" fmla="*/ 4549 h 1647542"/>
              <a:gd name="csX0" fmla="*/ 0 w 3308425"/>
              <a:gd name="csY0" fmla="*/ 9098 h 1647542"/>
              <a:gd name="csX1" fmla="*/ 3307988 w 3308425"/>
              <a:gd name="csY1" fmla="*/ 0 h 1647542"/>
              <a:gd name="csX2" fmla="*/ 3307988 w 3308425"/>
              <a:gd name="csY2" fmla="*/ 1096933 h 1647542"/>
              <a:gd name="csX3" fmla="*/ 2757379 w 3308425"/>
              <a:gd name="csY3" fmla="*/ 1647542 h 1647542"/>
              <a:gd name="csX4" fmla="*/ 4400 w 3308425"/>
              <a:gd name="csY4" fmla="*/ 1647542 h 1647542"/>
              <a:gd name="csX5" fmla="*/ 4400 w 3308425"/>
              <a:gd name="csY5" fmla="*/ 1647542 h 1647542"/>
              <a:gd name="csX6" fmla="*/ 0 w 3308425"/>
              <a:gd name="csY6" fmla="*/ 9098 h 1647542"/>
              <a:gd name="csX0" fmla="*/ 4887 w 3304214"/>
              <a:gd name="csY0" fmla="*/ 9098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9098 h 1647542"/>
              <a:gd name="csX0" fmla="*/ 4887 w 3304214"/>
              <a:gd name="csY0" fmla="*/ 5923 h 1647542"/>
              <a:gd name="csX1" fmla="*/ 3303777 w 3304214"/>
              <a:gd name="csY1" fmla="*/ 0 h 1647542"/>
              <a:gd name="csX2" fmla="*/ 3303777 w 3304214"/>
              <a:gd name="csY2" fmla="*/ 1096933 h 1647542"/>
              <a:gd name="csX3" fmla="*/ 2753168 w 3304214"/>
              <a:gd name="csY3" fmla="*/ 1647542 h 1647542"/>
              <a:gd name="csX4" fmla="*/ 189 w 3304214"/>
              <a:gd name="csY4" fmla="*/ 1647542 h 1647542"/>
              <a:gd name="csX5" fmla="*/ 189 w 3304214"/>
              <a:gd name="csY5" fmla="*/ 1647542 h 1647542"/>
              <a:gd name="csX6" fmla="*/ 4887 w 3304214"/>
              <a:gd name="csY6" fmla="*/ 5923 h 1647542"/>
              <a:gd name="csX0" fmla="*/ 4698 w 3304025"/>
              <a:gd name="csY0" fmla="*/ 5923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4698 w 3304025"/>
              <a:gd name="csY6" fmla="*/ 5923 h 1653892"/>
              <a:gd name="csX0" fmla="*/ 1523 w 3304025"/>
              <a:gd name="csY0" fmla="*/ 2748 h 1653892"/>
              <a:gd name="csX1" fmla="*/ 3303588 w 3304025"/>
              <a:gd name="csY1" fmla="*/ 0 h 1653892"/>
              <a:gd name="csX2" fmla="*/ 3303588 w 3304025"/>
              <a:gd name="csY2" fmla="*/ 1096933 h 1653892"/>
              <a:gd name="csX3" fmla="*/ 2752979 w 3304025"/>
              <a:gd name="csY3" fmla="*/ 1647542 h 1653892"/>
              <a:gd name="csX4" fmla="*/ 0 w 3304025"/>
              <a:gd name="csY4" fmla="*/ 1647542 h 1653892"/>
              <a:gd name="csX5" fmla="*/ 3175 w 3304025"/>
              <a:gd name="csY5" fmla="*/ 1653892 h 1653892"/>
              <a:gd name="csX6" fmla="*/ 1523 w 3304025"/>
              <a:gd name="csY6" fmla="*/ 2748 h 16538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04025" h="1653892">
                <a:moveTo>
                  <a:pt x="1523" y="2748"/>
                </a:moveTo>
                <a:lnTo>
                  <a:pt x="3303588" y="0"/>
                </a:lnTo>
                <a:cubicBezTo>
                  <a:pt x="3305105" y="368677"/>
                  <a:pt x="3302071" y="728256"/>
                  <a:pt x="3303588" y="1096933"/>
                </a:cubicBezTo>
                <a:cubicBezTo>
                  <a:pt x="3303588" y="1401026"/>
                  <a:pt x="3057072" y="1647542"/>
                  <a:pt x="2752979" y="1647542"/>
                </a:cubicBezTo>
                <a:lnTo>
                  <a:pt x="0" y="1647542"/>
                </a:lnTo>
                <a:lnTo>
                  <a:pt x="3175" y="1653892"/>
                </a:lnTo>
                <a:cubicBezTo>
                  <a:pt x="1708" y="1107744"/>
                  <a:pt x="2990" y="548896"/>
                  <a:pt x="1523" y="2748"/>
                </a:cubicBezTo>
                <a:close/>
              </a:path>
            </a:pathLst>
          </a:cu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2815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A7EE2332-D035-C1D2-4158-8441ABE4CD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2" y="-1"/>
            <a:ext cx="9144000" cy="514350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67CCFF3-14CB-1051-5949-B0713DF743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3862387"/>
            <a:ext cx="9144000" cy="1281113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D1E6CC7-744D-48DC-6E3D-9258E1C084F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805213" y="4780933"/>
            <a:ext cx="435048" cy="1816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97754" rtl="0" eaLnBrk="1" latinLnBrk="0" hangingPunct="1">
              <a:defRPr sz="1000" b="0" i="0" kern="1200">
                <a:solidFill>
                  <a:schemeClr val="bg1"/>
                </a:solidFill>
                <a:latin typeface="Barlow" pitchFamily="2" charset="77"/>
                <a:ea typeface="+mn-ea"/>
                <a:cs typeface="+mn-cs"/>
              </a:defRPr>
            </a:lvl1pPr>
            <a:lvl2pPr marL="497754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7459B5-F70A-0948-B976-020822532253}" type="slidenum">
              <a:rPr lang="fr-FR" sz="680" smtClean="0">
                <a:solidFill>
                  <a:srgbClr val="172E67"/>
                </a:solidFill>
              </a:rPr>
              <a:pPr/>
              <a:t>‹N°›</a:t>
            </a:fld>
            <a:endParaRPr lang="fr-FR" sz="680" dirty="0">
              <a:solidFill>
                <a:srgbClr val="172E6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49" y="1370591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3"/>
            <a:endParaRPr lang="fr-FR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6967902" cy="3428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00</a:t>
            </a:r>
            <a:endParaRPr lang="en-US" dirty="0"/>
          </a:p>
        </p:txBody>
      </p:sp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48C29DC8-4588-6E3B-C906-C83C2D938B28}"/>
              </a:ext>
            </a:extLst>
          </p:cNvPr>
          <p:cNvSpPr txBox="1">
            <a:spLocks/>
          </p:cNvSpPr>
          <p:nvPr userDrawn="1"/>
        </p:nvSpPr>
        <p:spPr>
          <a:xfrm>
            <a:off x="1250247" y="234349"/>
            <a:ext cx="712687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300" dirty="0">
              <a:solidFill>
                <a:srgbClr val="C83F48"/>
              </a:solidFill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4ECE628-D1C3-59AE-99DC-862432614DF5}"/>
              </a:ext>
            </a:extLst>
          </p:cNvPr>
          <p:cNvSpPr txBox="1"/>
          <p:nvPr userDrawn="1"/>
        </p:nvSpPr>
        <p:spPr>
          <a:xfrm>
            <a:off x="172103" y="4809267"/>
            <a:ext cx="2269345" cy="1431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97754" rtl="0" eaLnBrk="1" latinLnBrk="0" hangingPunct="1">
              <a:defRPr sz="700" b="0" i="0" kern="1200">
                <a:solidFill>
                  <a:srgbClr val="172E67"/>
                </a:solidFill>
                <a:latin typeface="Barlow" pitchFamily="2" charset="77"/>
                <a:ea typeface="+mn-ea"/>
                <a:cs typeface="+mn-cs"/>
              </a:defRPr>
            </a:lvl1pPr>
            <a:lvl2pPr marL="497754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75" indent="0" algn="l">
              <a:tabLst/>
            </a:pPr>
            <a:r>
              <a:rPr lang="fr-FR" sz="476" cap="all" spc="68" dirty="0">
                <a:solidFill>
                  <a:schemeClr val="bg1"/>
                </a:solidFill>
                <a:latin typeface="Barlow ExtraLight" pitchFamily="2" charset="77"/>
              </a:rPr>
              <a:t>fédération française de cyclisme </a:t>
            </a:r>
            <a:r>
              <a:rPr lang="fr-FR" sz="476" dirty="0">
                <a:solidFill>
                  <a:schemeClr val="bg1"/>
                </a:solidFill>
              </a:rPr>
              <a:t>|  </a:t>
            </a:r>
            <a:r>
              <a:rPr lang="fr-FR" sz="476" b="0" i="0" spc="80" baseline="0" dirty="0">
                <a:solidFill>
                  <a:schemeClr val="bg1"/>
                </a:solidFill>
                <a:latin typeface="Barlow ExtraLight" pitchFamily="2" charset="77"/>
              </a:rPr>
              <a:t>JJ.MM.AAAA</a:t>
            </a:r>
            <a:endParaRPr lang="fr-FR" sz="506" b="0" i="0" cap="all" spc="80" baseline="0" dirty="0">
              <a:solidFill>
                <a:schemeClr val="bg1"/>
              </a:solidFill>
              <a:latin typeface="Barlow Extra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94294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4" r:id="rId2"/>
    <p:sldLayoutId id="2147483744" r:id="rId3"/>
    <p:sldLayoutId id="2147483743" r:id="rId4"/>
  </p:sldLayoutIdLst>
  <p:txStyles>
    <p:titleStyle>
      <a:lvl1pPr algn="l" defTabSz="685805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bg1">
              <a:lumMod val="95000"/>
            </a:schemeClr>
          </a:solidFill>
          <a:latin typeface="Bison Bold" pitchFamily="2" charset="77"/>
          <a:ea typeface="+mj-ea"/>
          <a:cs typeface="+mj-cs"/>
        </a:defRPr>
      </a:lvl1pPr>
    </p:titleStyle>
    <p:bodyStyle>
      <a:lvl1pPr marL="0" indent="0" algn="l" defTabSz="68580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1350" b="0" i="0" kern="1200">
          <a:solidFill>
            <a:schemeClr val="bg1"/>
          </a:solidFill>
          <a:latin typeface="Barlow" pitchFamily="2" charset="77"/>
          <a:ea typeface="+mn-ea"/>
          <a:cs typeface="+mn-cs"/>
        </a:defRPr>
      </a:lvl1pPr>
      <a:lvl2pPr marL="514353" indent="-171452" algn="l" defTabSz="6858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bg1"/>
          </a:solidFill>
          <a:latin typeface="Barlow Light" pitchFamily="2" charset="77"/>
          <a:ea typeface="+mn-ea"/>
          <a:cs typeface="+mn-cs"/>
        </a:defRPr>
      </a:lvl2pPr>
      <a:lvl3pPr marL="857256" indent="-171452" algn="l" defTabSz="685805" rtl="0" eaLnBrk="1" latinLnBrk="0" hangingPunct="1">
        <a:lnSpc>
          <a:spcPct val="90000"/>
        </a:lnSpc>
        <a:spcBef>
          <a:spcPts val="375"/>
        </a:spcBef>
        <a:buClr>
          <a:schemeClr val="bg1"/>
        </a:buClr>
        <a:buSzPct val="50000"/>
        <a:buFont typeface="Courier New" panose="02070309020205020404" pitchFamily="49" charset="0"/>
        <a:buChar char="o"/>
        <a:defRPr sz="1200" b="0" i="0" kern="1200">
          <a:solidFill>
            <a:schemeClr val="bg1"/>
          </a:solidFill>
          <a:latin typeface="Barlow ExtraLight" pitchFamily="2" charset="77"/>
          <a:ea typeface="+mn-ea"/>
          <a:cs typeface="+mn-cs"/>
        </a:defRPr>
      </a:lvl3pPr>
      <a:lvl4pPr marL="1200158" indent="-171452" algn="l" defTabSz="685805" rtl="0" eaLnBrk="1" latinLnBrk="0" hangingPunct="1">
        <a:lnSpc>
          <a:spcPct val="90000"/>
        </a:lnSpc>
        <a:spcBef>
          <a:spcPts val="375"/>
        </a:spcBef>
        <a:buFont typeface="+mj-lt"/>
        <a:buAutoNum type="arabicPeriod"/>
        <a:defRPr sz="900" b="0" i="0" kern="1200">
          <a:solidFill>
            <a:schemeClr val="bg1"/>
          </a:solidFill>
          <a:latin typeface="Barlow Condensed Medium" pitchFamily="2" charset="77"/>
          <a:ea typeface="+mn-ea"/>
          <a:cs typeface="+mn-cs"/>
        </a:defRPr>
      </a:lvl4pPr>
      <a:lvl5pPr marL="1543060" indent="-171452" algn="l" defTabSz="6858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bg1"/>
          </a:solidFill>
          <a:latin typeface="Barlow" pitchFamily="2" charset="77"/>
          <a:ea typeface="+mn-ea"/>
          <a:cs typeface="+mn-cs"/>
        </a:defRPr>
      </a:lvl5pPr>
      <a:lvl6pPr marL="1885963" indent="-171452" algn="l" defTabSz="6858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64" indent="-171452" algn="l" defTabSz="6858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67" indent="-171452" algn="l" defTabSz="6858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69" indent="-171452" algn="l" defTabSz="6858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2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5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7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9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11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14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16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18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6C19CCE-2B1E-AF12-5987-E41D014993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" y="3862387"/>
            <a:ext cx="9143999" cy="1281113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D1E6CC7-744D-48DC-6E3D-9258E1C084F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796115" y="4779398"/>
            <a:ext cx="435048" cy="1730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97754" rtl="0" eaLnBrk="1" latinLnBrk="0" hangingPunct="1">
              <a:defRPr sz="1000" b="0" i="0" kern="1200">
                <a:solidFill>
                  <a:schemeClr val="bg1"/>
                </a:solidFill>
                <a:latin typeface="Barlow" pitchFamily="2" charset="77"/>
                <a:ea typeface="+mn-ea"/>
                <a:cs typeface="+mn-cs"/>
              </a:defRPr>
            </a:lvl1pPr>
            <a:lvl2pPr marL="497754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7459B5-F70A-0948-B976-020822532253}" type="slidenum">
              <a:rPr lang="fr-FR" sz="680" smtClean="0"/>
              <a:pPr/>
              <a:t>‹N°›</a:t>
            </a:fld>
            <a:endParaRPr lang="fr-FR" sz="680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3E63758-1C74-7F82-830B-C0CCE0203DAF}"/>
              </a:ext>
            </a:extLst>
          </p:cNvPr>
          <p:cNvSpPr txBox="1">
            <a:spLocks/>
          </p:cNvSpPr>
          <p:nvPr userDrawn="1"/>
        </p:nvSpPr>
        <p:spPr>
          <a:xfrm>
            <a:off x="172103" y="4809267"/>
            <a:ext cx="2676253" cy="14318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97754" rtl="0" eaLnBrk="1" latinLnBrk="0" hangingPunct="1">
              <a:defRPr sz="700" b="0" i="0" kern="1200">
                <a:solidFill>
                  <a:srgbClr val="172E67"/>
                </a:solidFill>
                <a:latin typeface="Barlow" pitchFamily="2" charset="77"/>
                <a:ea typeface="+mn-ea"/>
                <a:cs typeface="+mn-cs"/>
              </a:defRPr>
            </a:lvl1pPr>
            <a:lvl2pPr marL="497754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497754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75" indent="0" algn="l">
              <a:tabLst/>
            </a:pPr>
            <a:r>
              <a:rPr lang="fr-FR" sz="476" cap="all" spc="68" dirty="0">
                <a:latin typeface="Barlow ExtraLight" pitchFamily="2" charset="77"/>
              </a:rPr>
              <a:t>fédération française de cyclisme </a:t>
            </a:r>
            <a:r>
              <a:rPr lang="fr-FR" sz="476" dirty="0"/>
              <a:t>|  </a:t>
            </a:r>
            <a:r>
              <a:rPr lang="fr-FR" sz="450" b="0" i="0" spc="80" baseline="0" dirty="0">
                <a:latin typeface="Barlow Thin" pitchFamily="2" charset="77"/>
              </a:rPr>
              <a:t>JJ.MM.AAAA </a:t>
            </a:r>
            <a:endParaRPr lang="fr-FR" sz="450" b="0" i="0" cap="all" spc="80" baseline="0" dirty="0">
              <a:latin typeface="Barlow Thin" pitchFamily="2" charset="77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D519ED-8F0F-689C-4FFC-CF8E142771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1197" y="537437"/>
            <a:ext cx="8534918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07DEF7-8148-2CC2-A964-A099AC41C45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-15766"/>
            <a:ext cx="9144000" cy="17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378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72" r:id="rId2"/>
    <p:sldLayoutId id="2147483773" r:id="rId3"/>
    <p:sldLayoutId id="2147483774" r:id="rId4"/>
    <p:sldLayoutId id="2147483775" r:id="rId5"/>
    <p:sldLayoutId id="2147483780" r:id="rId6"/>
    <p:sldLayoutId id="2147483779" r:id="rId7"/>
    <p:sldLayoutId id="2147483777" r:id="rId8"/>
    <p:sldLayoutId id="2147483781" r:id="rId9"/>
    <p:sldLayoutId id="2147483782" r:id="rId10"/>
    <p:sldLayoutId id="2147483783" r:id="rId11"/>
  </p:sldLayoutIdLst>
  <p:txStyles>
    <p:titleStyle>
      <a:lvl1pPr algn="l" defTabSz="685805" rtl="0" eaLnBrk="1" latinLnBrk="0" hangingPunct="1">
        <a:lnSpc>
          <a:spcPct val="90000"/>
        </a:lnSpc>
        <a:spcBef>
          <a:spcPct val="0"/>
        </a:spcBef>
        <a:buNone/>
        <a:defRPr sz="1600" b="0" i="0" kern="1200" cap="all" baseline="0">
          <a:solidFill>
            <a:srgbClr val="172E67"/>
          </a:solidFill>
          <a:latin typeface="Barlow Medium" pitchFamily="2" charset="77"/>
          <a:ea typeface="+mj-ea"/>
          <a:cs typeface="+mj-cs"/>
        </a:defRPr>
      </a:lvl1pPr>
    </p:titleStyle>
    <p:bodyStyle>
      <a:lvl1pPr marL="0" indent="0" algn="l" defTabSz="68580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1350" b="0" i="0" kern="1200">
          <a:solidFill>
            <a:srgbClr val="172E67"/>
          </a:solidFill>
          <a:latin typeface="Barlow" pitchFamily="2" charset="77"/>
          <a:ea typeface="+mn-ea"/>
          <a:cs typeface="+mn-cs"/>
        </a:defRPr>
      </a:lvl1pPr>
      <a:lvl2pPr marL="514353" indent="-171452" algn="l" defTabSz="6858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rgbClr val="172E67"/>
          </a:solidFill>
          <a:latin typeface="Barlow Light" pitchFamily="2" charset="77"/>
          <a:ea typeface="+mn-ea"/>
          <a:cs typeface="+mn-cs"/>
        </a:defRPr>
      </a:lvl2pPr>
      <a:lvl3pPr marL="857256" indent="-171452" algn="l" defTabSz="685805" rtl="0" eaLnBrk="1" latinLnBrk="0" hangingPunct="1">
        <a:lnSpc>
          <a:spcPct val="90000"/>
        </a:lnSpc>
        <a:spcBef>
          <a:spcPts val="375"/>
        </a:spcBef>
        <a:buSzPct val="50000"/>
        <a:buFont typeface="Courier New" panose="02070309020205020404" pitchFamily="49" charset="0"/>
        <a:buChar char="o"/>
        <a:defRPr sz="1200" b="0" i="0" kern="1200">
          <a:solidFill>
            <a:srgbClr val="172E67"/>
          </a:solidFill>
          <a:latin typeface="Barlow ExtraLight" pitchFamily="2" charset="77"/>
          <a:ea typeface="+mn-ea"/>
          <a:cs typeface="+mn-cs"/>
        </a:defRPr>
      </a:lvl3pPr>
      <a:lvl4pPr marL="1200158" indent="-171452" algn="l" defTabSz="6858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900" b="0" i="0" kern="1200">
          <a:solidFill>
            <a:srgbClr val="172E67"/>
          </a:solidFill>
          <a:latin typeface="Barlow Condensed Medium" pitchFamily="2" charset="77"/>
          <a:ea typeface="+mn-ea"/>
          <a:cs typeface="+mn-cs"/>
        </a:defRPr>
      </a:lvl4pPr>
      <a:lvl5pPr marL="1371608" indent="0" algn="l" defTabSz="6858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900" b="0" i="0" kern="1200">
          <a:solidFill>
            <a:srgbClr val="172E67"/>
          </a:solidFill>
          <a:latin typeface="Barlow" pitchFamily="2" charset="77"/>
          <a:ea typeface="+mn-ea"/>
          <a:cs typeface="+mn-cs"/>
        </a:defRPr>
      </a:lvl5pPr>
      <a:lvl6pPr marL="1885963" indent="-171452" algn="l" defTabSz="6858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64" indent="-171452" algn="l" defTabSz="6858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67" indent="-171452" algn="l" defTabSz="6858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69" indent="-171452" algn="l" defTabSz="6858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2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5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7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9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11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14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16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18" algn="l" defTabSz="6858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953AC5-E38C-7EEE-1D9F-FE6379A461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D6166C0-E22C-EC45-376C-CF05ADA723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5CEF48F6-48AE-8D86-E370-B452E7449F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43F3C92-ED35-FD3D-E7B3-FE7E187435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9868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DE08EA-B5CE-1F6B-4F91-D03A6B3DD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35EA992-C6FA-1741-4FBA-2D5EB6FEED4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F6D4095-D475-3058-8FA2-54F118A6DD0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BAF41F84-5650-C8F1-23E0-8430CADE530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DAA6757-DBB6-FD26-533C-BB7CDFBAC53B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6012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3C0C6A5-96ED-0488-3A9C-35591BC8C87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4761F9-7AC8-CE73-39C6-2990627914D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2A6C86-6693-F596-3077-6B1305C3D63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8D412D2-DBA2-0BE2-0CD0-A060A9A7E1F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64A147DB-AEA6-C004-7590-C09583825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3CE55FF1-D323-7BBD-0061-115CBB754C0A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2261A2C7-A6F5-80D6-1A41-321B6FC9F42A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D23B6120-EC36-9BB4-5F63-E49AB2F3F06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3311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7915DC7-977F-D7E3-CBF6-A59AAE2A201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A3437BD-FBC3-A29E-ABCF-373C8D6BB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F34E59D4-0184-A824-4D07-D664E82FEF6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241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450364-1897-C3FB-6B18-F441D4250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7948B71E-5483-A2C5-51D8-5C5C1926542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246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26AC1737-421C-B0B5-F594-9257D8A616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9487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7BEDAC-1CFE-C275-9C27-22B09A5C16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57AA1A5-797E-6C3F-3AF0-31EA4725A5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7079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F1CAAF-2C11-75EF-A298-C494C88AFB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0828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4CFEE-6AFA-5E34-49D0-632086A39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281A88-F386-3B48-39B1-A4BE76F443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D6949E6-CA9C-9348-D70F-3ED2EFFCA8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44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3CAD3-22E9-8759-799B-ED92A8D36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AD0D90-6FB5-AA5F-E837-F52CFD767A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5333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74CC01D7-C001-46F9-8BA3-5482EA7481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E459FAB-A45A-9000-DE4B-2635F1C95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D6B7FA6-6703-CD13-6EF6-10034151CE5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513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681904-6329-162B-8F67-B2F6EB96F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A34839C-629E-4DFE-020B-84098AB9937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71A77691-E82B-BC47-139D-FCC321C0AF7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7345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D23C0C-367F-AAF1-5D53-8E08BB885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11EBFB-9D16-D77C-E19D-D56CF134F9F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ADE2BCF-63A0-9BC3-F373-BBF24B1FB84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99E28596-6D3A-49A6-C99D-6E1904CA2D2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0AC68452-E47A-12C1-5C9B-DC98B2A9551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688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2861B9A-15FD-2F80-FFE1-2D5F352D7D7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48223E-705E-D1AF-195D-A35F8F15E1B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7D8A979-D491-D424-C5A8-3CD486346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6520D7D4-33C9-0992-387F-839C3480EFD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A2BA566-FBD4-7E61-A180-AF9327BAC4A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010510"/>
      </p:ext>
    </p:extLst>
  </p:cSld>
  <p:clrMapOvr>
    <a:masterClrMapping/>
  </p:clrMapOvr>
</p:sld>
</file>

<file path=ppt/theme/theme1.xml><?xml version="1.0" encoding="utf-8"?>
<a:theme xmlns:a="http://schemas.openxmlformats.org/drawingml/2006/main" name="3_Conception personnalisé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asePPTX_FFC_16-9_03" id="{9754A1E1-067E-E348-B740-7930F6EE82B8}" vid="{0AF4FE67-1680-7E40-9765-FAE6DF45245B}"/>
    </a:ext>
  </a:extLst>
</a:theme>
</file>

<file path=ppt/theme/theme2.xml><?xml version="1.0" encoding="utf-8"?>
<a:theme xmlns:a="http://schemas.openxmlformats.org/drawingml/2006/main" name="4_Conception personnalisé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asePPTX_FFC_16-9_03" id="{9754A1E1-067E-E348-B740-7930F6EE82B8}" vid="{59AF48CB-5BC4-5E4F-BEED-2FB980489909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79CA8BDFA65142BE9B481552B8D32D" ma:contentTypeVersion="26" ma:contentTypeDescription="Crée un document." ma:contentTypeScope="" ma:versionID="d7f4567d7d66118398263b1126b9de63">
  <xsd:schema xmlns:xsd="http://www.w3.org/2001/XMLSchema" xmlns:xs="http://www.w3.org/2001/XMLSchema" xmlns:p="http://schemas.microsoft.com/office/2006/metadata/properties" xmlns:ns2="e4353955-8e76-4a43-8d49-b2fa464818c9" xmlns:ns3="1aee31f5-0458-4737-838f-4142586d1b4f" targetNamespace="http://schemas.microsoft.com/office/2006/metadata/properties" ma:root="true" ma:fieldsID="2bbfbfaabb540234ae37bf1a7ade39fb" ns2:_="" ns3:_="">
    <xsd:import namespace="e4353955-8e76-4a43-8d49-b2fa464818c9"/>
    <xsd:import namespace="1aee31f5-0458-4737-838f-4142586d1b4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2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353955-8e76-4a43-8d49-b2fa464818c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76bb426-4471-4587-9185-d3a95ad4d4f2}" ma:internalName="TaxCatchAll" ma:showField="CatchAllData" ma:web="e4353955-8e76-4a43-8d49-b2fa464818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ee31f5-0458-4737-838f-4142586d1b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alises d’images" ma:readOnly="false" ma:fieldId="{5cf76f15-5ced-4ddc-b409-7134ff3c332f}" ma:taxonomyMulti="true" ma:sspId="6280fcc5-292e-4434-b62d-1fa613362d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353955-8e76-4a43-8d49-b2fa464818c9" xsi:nil="true"/>
    <lcf76f155ced4ddcb4097134ff3c332f xmlns="1aee31f5-0458-4737-838f-4142586d1b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64A8D1A-6AFD-4F84-832C-E25E4EC3B40B}"/>
</file>

<file path=customXml/itemProps2.xml><?xml version="1.0" encoding="utf-8"?>
<ds:datastoreItem xmlns:ds="http://schemas.openxmlformats.org/officeDocument/2006/customXml" ds:itemID="{F3C58376-446F-4921-BB2B-529581108546}"/>
</file>

<file path=customXml/itemProps3.xml><?xml version="1.0" encoding="utf-8"?>
<ds:datastoreItem xmlns:ds="http://schemas.openxmlformats.org/officeDocument/2006/customXml" ds:itemID="{0B5FA0C0-2EF0-46F9-81F4-AB212D944EBA}"/>
</file>

<file path=docProps/app.xml><?xml version="1.0" encoding="utf-8"?>
<Properties xmlns="http://schemas.openxmlformats.org/officeDocument/2006/extended-properties" xmlns:vt="http://schemas.openxmlformats.org/officeDocument/2006/docPropsVTypes">
  <Template>BasePPTX_FFC_16-9_03</Template>
  <TotalTime>165</TotalTime>
  <Words>1</Words>
  <Application>Microsoft Office PowerPoint</Application>
  <PresentationFormat>Affichage à l'écran (16:9)</PresentationFormat>
  <Paragraphs>1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14</vt:i4>
      </vt:variant>
    </vt:vector>
  </HeadingPairs>
  <TitlesOfParts>
    <vt:vector size="27" baseType="lpstr">
      <vt:lpstr>Barlow Medium</vt:lpstr>
      <vt:lpstr>Barlow Thin</vt:lpstr>
      <vt:lpstr>Barlow</vt:lpstr>
      <vt:lpstr>Barlow ExtraLight</vt:lpstr>
      <vt:lpstr>Bison DemiBold</vt:lpstr>
      <vt:lpstr>Arial</vt:lpstr>
      <vt:lpstr>Bison Bold</vt:lpstr>
      <vt:lpstr>Barlow Light</vt:lpstr>
      <vt:lpstr>Aptos</vt:lpstr>
      <vt:lpstr>Barlow Condensed Medium</vt:lpstr>
      <vt:lpstr>Courier New</vt:lpstr>
      <vt:lpstr>3_Conception personnalisée</vt:lpstr>
      <vt:lpstr>4_Conception personnalisée</vt:lpstr>
      <vt:lpstr>titre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Tristan HORREAUX</dc:creator>
  <cp:lastModifiedBy>Tristan HORREAUX</cp:lastModifiedBy>
  <cp:revision>11</cp:revision>
  <dcterms:created xsi:type="dcterms:W3CDTF">2026-05-25T08:02:22Z</dcterms:created>
  <dcterms:modified xsi:type="dcterms:W3CDTF">2026-09-01T08:53:41Z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0x010100E079CA8BDFA65142BE9B481552B8D32D</vt:lpwstr>
  </property>
</Properties>
</file>